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sldIdLst>
    <p:sldId id="264" r:id="rId2"/>
    <p:sldId id="279" r:id="rId3"/>
    <p:sldId id="256" r:id="rId4"/>
    <p:sldId id="261" r:id="rId5"/>
    <p:sldId id="258" r:id="rId6"/>
    <p:sldId id="260" r:id="rId7"/>
    <p:sldId id="259" r:id="rId8"/>
    <p:sldId id="276" r:id="rId9"/>
    <p:sldId id="275" r:id="rId10"/>
    <p:sldId id="268" r:id="rId11"/>
    <p:sldId id="269" r:id="rId12"/>
    <p:sldId id="270" r:id="rId13"/>
    <p:sldId id="271" r:id="rId14"/>
    <p:sldId id="267" r:id="rId15"/>
    <p:sldId id="272" r:id="rId16"/>
    <p:sldId id="274" r:id="rId17"/>
    <p:sldId id="273" r:id="rId18"/>
    <p:sldId id="277" r:id="rId19"/>
    <p:sldId id="262" r:id="rId20"/>
    <p:sldId id="278" r:id="rId21"/>
    <p:sldId id="263" r:id="rId22"/>
    <p:sldId id="265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026"/>
    <a:srgbClr val="FF7C23"/>
    <a:srgbClr val="FF74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27" autoAdjust="0"/>
    <p:restoredTop sz="80212" autoAdjust="0"/>
  </p:normalViewPr>
  <p:slideViewPr>
    <p:cSldViewPr>
      <p:cViewPr varScale="1">
        <p:scale>
          <a:sx n="91" d="100"/>
          <a:sy n="91" d="100"/>
        </p:scale>
        <p:origin x="1092" y="90"/>
      </p:cViewPr>
      <p:guideLst>
        <p:guide orient="horz" pos="2160"/>
        <p:guide pos="288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302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6AB262-02EE-46B9-AEA8-609C5042A9A1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6386B74-B8B8-4B8E-9D47-FAB7FB5BDDA3}">
      <dgm:prSet phldrT="[Text]"/>
      <dgm:spPr/>
      <dgm:t>
        <a:bodyPr/>
        <a:lstStyle/>
        <a:p>
          <a:r>
            <a:rPr lang="de-DE" dirty="0" err="1"/>
            <a:t>Applications</a:t>
          </a:r>
          <a:endParaRPr lang="de-DE" dirty="0"/>
        </a:p>
      </dgm:t>
    </dgm:pt>
    <dgm:pt modelId="{8CD6E865-1676-42CD-A3D8-4A2D15383F1F}" type="parTrans" cxnId="{8C307E81-B521-4F0A-835F-0C4853DF6FF4}">
      <dgm:prSet/>
      <dgm:spPr/>
      <dgm:t>
        <a:bodyPr/>
        <a:lstStyle/>
        <a:p>
          <a:endParaRPr lang="de-DE"/>
        </a:p>
      </dgm:t>
    </dgm:pt>
    <dgm:pt modelId="{D99C2891-DE62-451B-BBA8-A9933B786C50}" type="sibTrans" cxnId="{8C307E81-B521-4F0A-835F-0C4853DF6FF4}">
      <dgm:prSet/>
      <dgm:spPr/>
      <dgm:t>
        <a:bodyPr/>
        <a:lstStyle/>
        <a:p>
          <a:endParaRPr lang="de-DE"/>
        </a:p>
      </dgm:t>
    </dgm:pt>
    <dgm:pt modelId="{B6587858-D471-4813-A97A-57785C652FF2}">
      <dgm:prSet phldrT="[Text]"/>
      <dgm:spPr>
        <a:solidFill>
          <a:schemeClr val="accent6"/>
        </a:solidFill>
        <a:ln>
          <a:noFill/>
        </a:ln>
      </dgm:spPr>
      <dgm:t>
        <a:bodyPr/>
        <a:lstStyle/>
        <a:p>
          <a:r>
            <a:rPr lang="de-DE" dirty="0" err="1"/>
            <a:t>OpenNI</a:t>
          </a:r>
          <a:endParaRPr lang="de-DE" dirty="0"/>
        </a:p>
      </dgm:t>
    </dgm:pt>
    <dgm:pt modelId="{34C1879A-A7AE-4792-8B48-7B0AD9C1ACB0}" type="parTrans" cxnId="{8A5EC484-5A95-42C8-9415-FC2931FCB977}">
      <dgm:prSet/>
      <dgm:spPr/>
      <dgm:t>
        <a:bodyPr/>
        <a:lstStyle/>
        <a:p>
          <a:endParaRPr lang="de-DE"/>
        </a:p>
      </dgm:t>
    </dgm:pt>
    <dgm:pt modelId="{02508A2C-76A3-4E43-BF94-C33335033029}" type="sibTrans" cxnId="{8A5EC484-5A95-42C8-9415-FC2931FCB977}">
      <dgm:prSet/>
      <dgm:spPr/>
      <dgm:t>
        <a:bodyPr/>
        <a:lstStyle/>
        <a:p>
          <a:endParaRPr lang="de-DE"/>
        </a:p>
      </dgm:t>
    </dgm:pt>
    <dgm:pt modelId="{51AF0CB8-129D-4C08-BA94-EEF9F61DF3CB}">
      <dgm:prSet phldrT="[Text]"/>
      <dgm:spPr>
        <a:solidFill>
          <a:schemeClr val="accent6"/>
        </a:solidFill>
        <a:ln>
          <a:noFill/>
        </a:ln>
      </dgm:spPr>
      <dgm:t>
        <a:bodyPr/>
        <a:lstStyle/>
        <a:p>
          <a:endParaRPr lang="de-DE" dirty="0"/>
        </a:p>
      </dgm:t>
    </dgm:pt>
    <dgm:pt modelId="{39A9A980-87D8-4A86-9FB6-7E99C00DE738}" type="parTrans" cxnId="{29DE6138-C7B9-4BA6-A923-F6B01711C890}">
      <dgm:prSet/>
      <dgm:spPr/>
      <dgm:t>
        <a:bodyPr/>
        <a:lstStyle/>
        <a:p>
          <a:endParaRPr lang="de-DE"/>
        </a:p>
      </dgm:t>
    </dgm:pt>
    <dgm:pt modelId="{FDF44743-C0AC-4EE7-8DC4-4A2001D41555}" type="sibTrans" cxnId="{29DE6138-C7B9-4BA6-A923-F6B01711C890}">
      <dgm:prSet/>
      <dgm:spPr/>
      <dgm:t>
        <a:bodyPr/>
        <a:lstStyle/>
        <a:p>
          <a:endParaRPr lang="de-DE"/>
        </a:p>
      </dgm:t>
    </dgm:pt>
    <dgm:pt modelId="{DF6F8A37-9745-40F5-9296-C07BA63FD61F}">
      <dgm:prSet/>
      <dgm:spPr>
        <a:solidFill>
          <a:schemeClr val="accent6"/>
        </a:solidFill>
        <a:ln>
          <a:noFill/>
        </a:ln>
      </dgm:spPr>
      <dgm:t>
        <a:bodyPr/>
        <a:lstStyle/>
        <a:p>
          <a:endParaRPr lang="de-DE"/>
        </a:p>
      </dgm:t>
    </dgm:pt>
    <dgm:pt modelId="{277A5F59-1361-414E-B637-286B2FFD01E9}" type="parTrans" cxnId="{4C5B475B-7586-412C-984F-F2EE310F2E14}">
      <dgm:prSet/>
      <dgm:spPr/>
      <dgm:t>
        <a:bodyPr/>
        <a:lstStyle/>
        <a:p>
          <a:endParaRPr lang="de-DE"/>
        </a:p>
      </dgm:t>
    </dgm:pt>
    <dgm:pt modelId="{EA50C08E-48F3-40FF-83C2-33148C702575}" type="sibTrans" cxnId="{4C5B475B-7586-412C-984F-F2EE310F2E14}">
      <dgm:prSet/>
      <dgm:spPr/>
      <dgm:t>
        <a:bodyPr/>
        <a:lstStyle/>
        <a:p>
          <a:endParaRPr lang="de-DE"/>
        </a:p>
      </dgm:t>
    </dgm:pt>
    <dgm:pt modelId="{007B07BF-9C50-4939-87BD-77E1E70BAB1A}" type="pres">
      <dgm:prSet presAssocID="{6A6AB262-02EE-46B9-AEA8-609C5042A9A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7E5C493-CBE3-46FF-9106-EC6AB8678F40}" type="pres">
      <dgm:prSet presAssocID="{A6386B74-B8B8-4B8E-9D47-FAB7FB5BDDA3}" presName="vertOne" presStyleCnt="0"/>
      <dgm:spPr/>
    </dgm:pt>
    <dgm:pt modelId="{48D67CEE-03B5-434F-9411-C929EF1E93FD}" type="pres">
      <dgm:prSet presAssocID="{A6386B74-B8B8-4B8E-9D47-FAB7FB5BDDA3}" presName="txOne" presStyleLbl="node0" presStyleIdx="0" presStyleCnt="1" custScaleY="121451" custLinFactNeighborX="-1229">
        <dgm:presLayoutVars>
          <dgm:chPref val="3"/>
        </dgm:presLayoutVars>
      </dgm:prSet>
      <dgm:spPr/>
    </dgm:pt>
    <dgm:pt modelId="{7AF48ABD-4565-4546-8056-98C9CE8B44E3}" type="pres">
      <dgm:prSet presAssocID="{A6386B74-B8B8-4B8E-9D47-FAB7FB5BDDA3}" presName="parTransOne" presStyleCnt="0"/>
      <dgm:spPr/>
    </dgm:pt>
    <dgm:pt modelId="{5BE91087-0A83-4007-BE14-3C227FBCB2E1}" type="pres">
      <dgm:prSet presAssocID="{A6386B74-B8B8-4B8E-9D47-FAB7FB5BDDA3}" presName="horzOne" presStyleCnt="0"/>
      <dgm:spPr/>
    </dgm:pt>
    <dgm:pt modelId="{3E6DBDD4-79D5-4F73-A3A0-7FA14FB56C42}" type="pres">
      <dgm:prSet presAssocID="{B6587858-D471-4813-A97A-57785C652FF2}" presName="vertTwo" presStyleCnt="0"/>
      <dgm:spPr/>
    </dgm:pt>
    <dgm:pt modelId="{BBD4577D-59C0-4BFB-A92F-D12EEC9BBB88}" type="pres">
      <dgm:prSet presAssocID="{B6587858-D471-4813-A97A-57785C652FF2}" presName="txTwo" presStyleLbl="node2" presStyleIdx="0" presStyleCnt="1" custLinFactNeighborX="-297">
        <dgm:presLayoutVars>
          <dgm:chPref val="3"/>
        </dgm:presLayoutVars>
      </dgm:prSet>
      <dgm:spPr/>
    </dgm:pt>
    <dgm:pt modelId="{22AB1BD9-660F-4CEE-BFDB-9CB2E2D10ACA}" type="pres">
      <dgm:prSet presAssocID="{B6587858-D471-4813-A97A-57785C652FF2}" presName="parTransTwo" presStyleCnt="0"/>
      <dgm:spPr/>
    </dgm:pt>
    <dgm:pt modelId="{475E6F04-EA57-4757-B501-921312DA8D28}" type="pres">
      <dgm:prSet presAssocID="{B6587858-D471-4813-A97A-57785C652FF2}" presName="horzTwo" presStyleCnt="0"/>
      <dgm:spPr/>
    </dgm:pt>
    <dgm:pt modelId="{262405AA-A2A8-42F9-B068-3D5CD75DDFE7}" type="pres">
      <dgm:prSet presAssocID="{51AF0CB8-129D-4C08-BA94-EEF9F61DF3CB}" presName="vertThree" presStyleCnt="0"/>
      <dgm:spPr/>
    </dgm:pt>
    <dgm:pt modelId="{27949D8E-2265-4CD4-8184-9D55ACE66919}" type="pres">
      <dgm:prSet presAssocID="{51AF0CB8-129D-4C08-BA94-EEF9F61DF3CB}" presName="txThree" presStyleLbl="node3" presStyleIdx="0" presStyleCnt="1" custScaleX="20154" custScaleY="327244" custLinFactY="-20990" custLinFactNeighborX="-40417" custLinFactNeighborY="-100000">
        <dgm:presLayoutVars>
          <dgm:chPref val="3"/>
        </dgm:presLayoutVars>
      </dgm:prSet>
      <dgm:spPr/>
    </dgm:pt>
    <dgm:pt modelId="{8292372C-9A64-4BAE-8789-47B6C99D5C57}" type="pres">
      <dgm:prSet presAssocID="{51AF0CB8-129D-4C08-BA94-EEF9F61DF3CB}" presName="parTransThree" presStyleCnt="0"/>
      <dgm:spPr/>
    </dgm:pt>
    <dgm:pt modelId="{83F4AC0E-FE12-4E8A-95E4-C70714FF24E6}" type="pres">
      <dgm:prSet presAssocID="{51AF0CB8-129D-4C08-BA94-EEF9F61DF3CB}" presName="horzThree" presStyleCnt="0"/>
      <dgm:spPr/>
    </dgm:pt>
    <dgm:pt modelId="{852BA8CE-F067-437A-BB08-359D3384380E}" type="pres">
      <dgm:prSet presAssocID="{DF6F8A37-9745-40F5-9296-C07BA63FD61F}" presName="vertFour" presStyleCnt="0">
        <dgm:presLayoutVars>
          <dgm:chPref val="3"/>
        </dgm:presLayoutVars>
      </dgm:prSet>
      <dgm:spPr/>
    </dgm:pt>
    <dgm:pt modelId="{8EC53B02-4FCD-4E00-A5B4-1955E9778FAC}" type="pres">
      <dgm:prSet presAssocID="{DF6F8A37-9745-40F5-9296-C07BA63FD61F}" presName="txFour" presStyleLbl="node4" presStyleIdx="0" presStyleCnt="1" custScaleX="100686" custLinFactNeighborX="-497" custLinFactNeighborY="-72854">
        <dgm:presLayoutVars>
          <dgm:chPref val="3"/>
        </dgm:presLayoutVars>
      </dgm:prSet>
      <dgm:spPr/>
    </dgm:pt>
    <dgm:pt modelId="{9ED2AA36-E9E0-4C92-A506-7AA6D4695064}" type="pres">
      <dgm:prSet presAssocID="{DF6F8A37-9745-40F5-9296-C07BA63FD61F}" presName="horzFour" presStyleCnt="0"/>
      <dgm:spPr/>
    </dgm:pt>
  </dgm:ptLst>
  <dgm:cxnLst>
    <dgm:cxn modelId="{1CC8CD08-7A33-4378-9B93-7F1EA50C51DA}" type="presOf" srcId="{DF6F8A37-9745-40F5-9296-C07BA63FD61F}" destId="{8EC53B02-4FCD-4E00-A5B4-1955E9778FAC}" srcOrd="0" destOrd="0" presId="urn:microsoft.com/office/officeart/2005/8/layout/hierarchy4"/>
    <dgm:cxn modelId="{60149419-FADA-49D4-92AD-DCA897715344}" type="presOf" srcId="{B6587858-D471-4813-A97A-57785C652FF2}" destId="{BBD4577D-59C0-4BFB-A92F-D12EEC9BBB88}" srcOrd="0" destOrd="0" presId="urn:microsoft.com/office/officeart/2005/8/layout/hierarchy4"/>
    <dgm:cxn modelId="{29DE6138-C7B9-4BA6-A923-F6B01711C890}" srcId="{B6587858-D471-4813-A97A-57785C652FF2}" destId="{51AF0CB8-129D-4C08-BA94-EEF9F61DF3CB}" srcOrd="0" destOrd="0" parTransId="{39A9A980-87D8-4A86-9FB6-7E99C00DE738}" sibTransId="{FDF44743-C0AC-4EE7-8DC4-4A2001D41555}"/>
    <dgm:cxn modelId="{4C5B475B-7586-412C-984F-F2EE310F2E14}" srcId="{51AF0CB8-129D-4C08-BA94-EEF9F61DF3CB}" destId="{DF6F8A37-9745-40F5-9296-C07BA63FD61F}" srcOrd="0" destOrd="0" parTransId="{277A5F59-1361-414E-B637-286B2FFD01E9}" sibTransId="{EA50C08E-48F3-40FF-83C2-33148C702575}"/>
    <dgm:cxn modelId="{36A25E52-1CD4-41DA-B354-DD563A0292BB}" type="presOf" srcId="{6A6AB262-02EE-46B9-AEA8-609C5042A9A1}" destId="{007B07BF-9C50-4939-87BD-77E1E70BAB1A}" srcOrd="0" destOrd="0" presId="urn:microsoft.com/office/officeart/2005/8/layout/hierarchy4"/>
    <dgm:cxn modelId="{8C307E81-B521-4F0A-835F-0C4853DF6FF4}" srcId="{6A6AB262-02EE-46B9-AEA8-609C5042A9A1}" destId="{A6386B74-B8B8-4B8E-9D47-FAB7FB5BDDA3}" srcOrd="0" destOrd="0" parTransId="{8CD6E865-1676-42CD-A3D8-4A2D15383F1F}" sibTransId="{D99C2891-DE62-451B-BBA8-A9933B786C50}"/>
    <dgm:cxn modelId="{8A5EC484-5A95-42C8-9415-FC2931FCB977}" srcId="{A6386B74-B8B8-4B8E-9D47-FAB7FB5BDDA3}" destId="{B6587858-D471-4813-A97A-57785C652FF2}" srcOrd="0" destOrd="0" parTransId="{34C1879A-A7AE-4792-8B48-7B0AD9C1ACB0}" sibTransId="{02508A2C-76A3-4E43-BF94-C33335033029}"/>
    <dgm:cxn modelId="{BED823D8-0CA0-4332-A819-59260EE7C376}" type="presOf" srcId="{51AF0CB8-129D-4C08-BA94-EEF9F61DF3CB}" destId="{27949D8E-2265-4CD4-8184-9D55ACE66919}" srcOrd="0" destOrd="0" presId="urn:microsoft.com/office/officeart/2005/8/layout/hierarchy4"/>
    <dgm:cxn modelId="{BE2E1FDE-DB9E-48E6-8AE9-7EE92E83A17B}" type="presOf" srcId="{A6386B74-B8B8-4B8E-9D47-FAB7FB5BDDA3}" destId="{48D67CEE-03B5-434F-9411-C929EF1E93FD}" srcOrd="0" destOrd="0" presId="urn:microsoft.com/office/officeart/2005/8/layout/hierarchy4"/>
    <dgm:cxn modelId="{61DCFC50-EEE3-4013-9F48-9560552282D8}" type="presParOf" srcId="{007B07BF-9C50-4939-87BD-77E1E70BAB1A}" destId="{A7E5C493-CBE3-46FF-9106-EC6AB8678F40}" srcOrd="0" destOrd="0" presId="urn:microsoft.com/office/officeart/2005/8/layout/hierarchy4"/>
    <dgm:cxn modelId="{A1F68FEF-A125-4AE1-B8F6-9CE487353743}" type="presParOf" srcId="{A7E5C493-CBE3-46FF-9106-EC6AB8678F40}" destId="{48D67CEE-03B5-434F-9411-C929EF1E93FD}" srcOrd="0" destOrd="0" presId="urn:microsoft.com/office/officeart/2005/8/layout/hierarchy4"/>
    <dgm:cxn modelId="{09A4B72A-F965-41FA-9D8E-4617CDB8A652}" type="presParOf" srcId="{A7E5C493-CBE3-46FF-9106-EC6AB8678F40}" destId="{7AF48ABD-4565-4546-8056-98C9CE8B44E3}" srcOrd="1" destOrd="0" presId="urn:microsoft.com/office/officeart/2005/8/layout/hierarchy4"/>
    <dgm:cxn modelId="{2C5BE570-F33E-4924-AB6F-8874C35AE0DA}" type="presParOf" srcId="{A7E5C493-CBE3-46FF-9106-EC6AB8678F40}" destId="{5BE91087-0A83-4007-BE14-3C227FBCB2E1}" srcOrd="2" destOrd="0" presId="urn:microsoft.com/office/officeart/2005/8/layout/hierarchy4"/>
    <dgm:cxn modelId="{053134F9-A97A-4CD8-B38E-C18F5A9E11EC}" type="presParOf" srcId="{5BE91087-0A83-4007-BE14-3C227FBCB2E1}" destId="{3E6DBDD4-79D5-4F73-A3A0-7FA14FB56C42}" srcOrd="0" destOrd="0" presId="urn:microsoft.com/office/officeart/2005/8/layout/hierarchy4"/>
    <dgm:cxn modelId="{F77F0087-8750-4508-8F63-65C741A533F6}" type="presParOf" srcId="{3E6DBDD4-79D5-4F73-A3A0-7FA14FB56C42}" destId="{BBD4577D-59C0-4BFB-A92F-D12EEC9BBB88}" srcOrd="0" destOrd="0" presId="urn:microsoft.com/office/officeart/2005/8/layout/hierarchy4"/>
    <dgm:cxn modelId="{7EF3ABEC-C603-4D3B-A16B-8CFF68672C65}" type="presParOf" srcId="{3E6DBDD4-79D5-4F73-A3A0-7FA14FB56C42}" destId="{22AB1BD9-660F-4CEE-BFDB-9CB2E2D10ACA}" srcOrd="1" destOrd="0" presId="urn:microsoft.com/office/officeart/2005/8/layout/hierarchy4"/>
    <dgm:cxn modelId="{945ADFD6-9AE5-4B65-97E8-591F7F0A4D37}" type="presParOf" srcId="{3E6DBDD4-79D5-4F73-A3A0-7FA14FB56C42}" destId="{475E6F04-EA57-4757-B501-921312DA8D28}" srcOrd="2" destOrd="0" presId="urn:microsoft.com/office/officeart/2005/8/layout/hierarchy4"/>
    <dgm:cxn modelId="{24FB4E69-5B61-4B4F-8900-8E0B1341ABFD}" type="presParOf" srcId="{475E6F04-EA57-4757-B501-921312DA8D28}" destId="{262405AA-A2A8-42F9-B068-3D5CD75DDFE7}" srcOrd="0" destOrd="0" presId="urn:microsoft.com/office/officeart/2005/8/layout/hierarchy4"/>
    <dgm:cxn modelId="{60229002-B5CB-4EC5-A764-7F13CC42B8FF}" type="presParOf" srcId="{262405AA-A2A8-42F9-B068-3D5CD75DDFE7}" destId="{27949D8E-2265-4CD4-8184-9D55ACE66919}" srcOrd="0" destOrd="0" presId="urn:microsoft.com/office/officeart/2005/8/layout/hierarchy4"/>
    <dgm:cxn modelId="{5C33279F-91D6-4E14-8C94-9B2BD83614D5}" type="presParOf" srcId="{262405AA-A2A8-42F9-B068-3D5CD75DDFE7}" destId="{8292372C-9A64-4BAE-8789-47B6C99D5C57}" srcOrd="1" destOrd="0" presId="urn:microsoft.com/office/officeart/2005/8/layout/hierarchy4"/>
    <dgm:cxn modelId="{760A818D-B29E-460A-BCFC-273487F67D97}" type="presParOf" srcId="{262405AA-A2A8-42F9-B068-3D5CD75DDFE7}" destId="{83F4AC0E-FE12-4E8A-95E4-C70714FF24E6}" srcOrd="2" destOrd="0" presId="urn:microsoft.com/office/officeart/2005/8/layout/hierarchy4"/>
    <dgm:cxn modelId="{C24BF951-F733-432E-8B86-3BE9C609C4CB}" type="presParOf" srcId="{83F4AC0E-FE12-4E8A-95E4-C70714FF24E6}" destId="{852BA8CE-F067-437A-BB08-359D3384380E}" srcOrd="0" destOrd="0" presId="urn:microsoft.com/office/officeart/2005/8/layout/hierarchy4"/>
    <dgm:cxn modelId="{3DCCB5CA-2E9B-44A3-A3E5-74521EC565B2}" type="presParOf" srcId="{852BA8CE-F067-437A-BB08-359D3384380E}" destId="{8EC53B02-4FCD-4E00-A5B4-1955E9778FAC}" srcOrd="0" destOrd="0" presId="urn:microsoft.com/office/officeart/2005/8/layout/hierarchy4"/>
    <dgm:cxn modelId="{58630A09-BB5B-4388-AA4D-50DC4788679C}" type="presParOf" srcId="{852BA8CE-F067-437A-BB08-359D3384380E}" destId="{9ED2AA36-E9E0-4C92-A506-7AA6D4695064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/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6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/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6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4F6A3C0A-9163-4CDD-AFD6-0F6D5A6942F9}" type="presOf" srcId="{BCC1E353-8FC8-4EC5-B349-D6356386F7CD}" destId="{55ABDD55-9F31-4392-AFC3-1F6910B537AF}" srcOrd="0" destOrd="0" presId="urn:microsoft.com/office/officeart/2005/8/layout/orgChart1"/>
    <dgm:cxn modelId="{4D06500D-73E1-404A-80D4-6EAF4D7328BC}" type="presOf" srcId="{717A1295-FE58-45B9-BB54-89CF0D2156BC}" destId="{A504F7FE-3E72-4979-B084-9DF4603B585D}" srcOrd="0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4B7C3516-642E-4CA3-B5A1-209B000ADCB9}" type="presOf" srcId="{A2A904FC-3915-4A5C-A4A6-BAA90C4C2396}" destId="{90B16234-B264-4B74-A5AE-26B62C6AA0C8}" srcOrd="0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F255E520-0185-4044-AB43-3CD3DE8271A6}" type="presOf" srcId="{24869B58-AFE8-4172-A469-CD56AF04F52C}" destId="{56161F2E-98FE-4938-B3D9-0B6A0D19325A}" srcOrd="0" destOrd="0" presId="urn:microsoft.com/office/officeart/2005/8/layout/orgChart1"/>
    <dgm:cxn modelId="{4B16BE22-FFA1-4BEB-994E-931B550DE661}" type="presOf" srcId="{8C10006E-3658-42D3-A36A-CEE78DAB648A}" destId="{E1A33B0D-1B67-4588-95AE-91B33C132ACF}" srcOrd="1" destOrd="0" presId="urn:microsoft.com/office/officeart/2005/8/layout/orgChart1"/>
    <dgm:cxn modelId="{3C59AE24-05ED-4DF7-A44B-D27418528796}" type="presOf" srcId="{FFE2F67C-B312-497D-B110-C931E6772C5E}" destId="{36F5C8A8-9A38-4740-B3FB-7E5FC53BCEDE}" srcOrd="1" destOrd="0" presId="urn:microsoft.com/office/officeart/2005/8/layout/orgChart1"/>
    <dgm:cxn modelId="{6651CB26-DED3-4722-A917-8DE13C85C2E4}" type="presOf" srcId="{71A45E69-C933-41E5-B4F2-44D7E1678BBE}" destId="{457729F1-1494-42DF-9FA0-B5D5178E3B02}" srcOrd="0" destOrd="0" presId="urn:microsoft.com/office/officeart/2005/8/layout/orgChart1"/>
    <dgm:cxn modelId="{D1EE7828-0776-4419-8500-361550E93CA3}" type="presOf" srcId="{59FD9DA7-12CD-447F-B232-158B4810837A}" destId="{01F064D2-98DE-48AC-8E5F-AECCC01E83C2}" srcOrd="0" destOrd="0" presId="urn:microsoft.com/office/officeart/2005/8/layout/orgChart1"/>
    <dgm:cxn modelId="{5C8F782A-611E-45FC-94BB-0500BDEAD026}" type="presOf" srcId="{AEDE06AD-684B-445E-B72B-D7C01AF81F4A}" destId="{DAAF4F96-2549-40D0-9752-3E0C3A91FBE4}" srcOrd="1" destOrd="0" presId="urn:microsoft.com/office/officeart/2005/8/layout/orgChart1"/>
    <dgm:cxn modelId="{5355B22D-213B-4B3F-8FFA-906967D2BC67}" type="presOf" srcId="{88160248-2286-4ACE-B899-F1B1FDF795C5}" destId="{D3803F56-0914-454D-845C-782D3BB500E7}" srcOrd="0" destOrd="0" presId="urn:microsoft.com/office/officeart/2005/8/layout/orgChart1"/>
    <dgm:cxn modelId="{B3E5EA30-EAB6-410D-9379-056124901C24}" type="presOf" srcId="{B799F0DA-60DF-49EF-A773-33BF8008720C}" destId="{B142851B-425C-46FA-BC7D-09EE917E838E}" srcOrd="0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434C9434-22E9-40C6-872F-541937B3FF62}" type="presOf" srcId="{71A45E69-C933-41E5-B4F2-44D7E1678BBE}" destId="{6F7E0A9C-D419-4E49-8D0A-B9C2F24995A8}" srcOrd="1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5DED9664-14DF-4B17-931A-2006868777F8}" type="presOf" srcId="{B4DD85CB-95BD-4B53-8E5C-0A7DF75B33ED}" destId="{1606A237-D027-4C73-8210-E4A06F3B981F}" srcOrd="1" destOrd="0" presId="urn:microsoft.com/office/officeart/2005/8/layout/orgChart1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B5943365-1CDB-4896-ADE8-3872EF0AFC26}" type="presOf" srcId="{A4A813A9-AEAC-475F-8964-8AF5044FEBC1}" destId="{4AB14E74-5A21-42B1-871D-1742AC7B75A7}" srcOrd="1" destOrd="0" presId="urn:microsoft.com/office/officeart/2005/8/layout/orgChart1"/>
    <dgm:cxn modelId="{A86AC065-5448-4EFE-896A-D7229CC93AFA}" type="presOf" srcId="{AEDE06AD-684B-445E-B72B-D7C01AF81F4A}" destId="{FA887E28-3836-4D2F-AF4B-587A676384BD}" srcOrd="0" destOrd="0" presId="urn:microsoft.com/office/officeart/2005/8/layout/orgChart1"/>
    <dgm:cxn modelId="{82948846-E6EC-4C33-8806-FFB4412AEB9E}" type="presOf" srcId="{59FD9DA7-12CD-447F-B232-158B4810837A}" destId="{2D1E9030-7284-48D3-9D12-CFB4BF8EC42B}" srcOrd="1" destOrd="0" presId="urn:microsoft.com/office/officeart/2005/8/layout/orgChart1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99AD7647-4F6E-488A-BD86-3A6B6DB183F5}" type="presOf" srcId="{B799F0DA-60DF-49EF-A773-33BF8008720C}" destId="{6073C744-2224-451F-A934-2F7C949DAC0E}" srcOrd="1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3A272652-0D4B-4B0F-9191-964F0F0253FE}" type="presOf" srcId="{9294C65A-6AED-4B82-A73E-A3661FC2C5D4}" destId="{34379871-D091-44CD-86E5-BC2C41613605}" srcOrd="0" destOrd="0" presId="urn:microsoft.com/office/officeart/2005/8/layout/orgChart1"/>
    <dgm:cxn modelId="{D709F152-6A3D-4F61-977A-D29D1433C9E0}" type="presOf" srcId="{B138BF36-0CC4-4963-9D59-DB66606BE18C}" destId="{9147D0FF-5F45-4C22-B3D5-7B0B9F228048}" srcOrd="1" destOrd="0" presId="urn:microsoft.com/office/officeart/2005/8/layout/orgChart1"/>
    <dgm:cxn modelId="{268B7577-D351-4534-894B-71C8F020920C}" type="presOf" srcId="{B4DD85CB-95BD-4B53-8E5C-0A7DF75B33ED}" destId="{0CACBCD6-790F-43B3-8CDD-6BF7F5D384F2}" srcOrd="0" destOrd="0" presId="urn:microsoft.com/office/officeart/2005/8/layout/orgChart1"/>
    <dgm:cxn modelId="{8AB0F85A-42DB-41A8-92FA-B021DC9FCD27}" type="presOf" srcId="{A4A813A9-AEAC-475F-8964-8AF5044FEBC1}" destId="{FB363923-DB47-48FC-B185-EDFBCF4CA800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A65B7884-C5C7-41BA-B8C5-FA340765A395}" type="presOf" srcId="{56D4BD95-8F35-47A9-BD15-3418BAE24A8B}" destId="{0677BACE-1733-45A4-9CAA-EB6A02DAF6FB}" srcOrd="0" destOrd="0" presId="urn:microsoft.com/office/officeart/2005/8/layout/orgChart1"/>
    <dgm:cxn modelId="{53C01089-6B39-4FD6-B07E-9C82C8D2A787}" type="presOf" srcId="{141CCA7B-C26F-4460-9501-0558977D9819}" destId="{33128A2B-4A82-4068-B158-372815600F11}" srcOrd="1" destOrd="0" presId="urn:microsoft.com/office/officeart/2005/8/layout/orgChart1"/>
    <dgm:cxn modelId="{7605F88D-044E-46EE-8890-5FA384BC0224}" type="presOf" srcId="{5B816443-5D97-47CA-92CC-BA965E24E45C}" destId="{E2540366-07B5-4F87-9C44-6B1B85CA12AA}" srcOrd="0" destOrd="0" presId="urn:microsoft.com/office/officeart/2005/8/layout/orgChart1"/>
    <dgm:cxn modelId="{1D26DB8E-E4E3-4747-AC3E-524D9F399030}" type="presOf" srcId="{A84376AD-534B-427E-8408-71D14CF8C664}" destId="{24D2EED8-064C-4CF2-BA29-22F73F317764}" srcOrd="0" destOrd="0" presId="urn:microsoft.com/office/officeart/2005/8/layout/orgChart1"/>
    <dgm:cxn modelId="{E56B8591-5AA4-4D5B-8574-37A167AD13A6}" type="presOf" srcId="{88160248-2286-4ACE-B899-F1B1FDF795C5}" destId="{B14C1CB0-D01B-49FF-8492-46670C8C30E8}" srcOrd="1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DF8EB498-E674-41AA-9ED9-63257609012D}" type="presOf" srcId="{559776AE-D40F-476E-A47C-5976749B22E6}" destId="{90D8DFBB-EDAB-4C55-BD18-66ED8403CEE5}" srcOrd="0" destOrd="0" presId="urn:microsoft.com/office/officeart/2005/8/layout/orgChart1"/>
    <dgm:cxn modelId="{FAA2039B-D950-49C2-A851-A4CDC006FC6A}" type="presOf" srcId="{6D9FD0A1-5D76-44A8-825F-A4268287825A}" destId="{52F6CDB9-4B69-4D7F-9361-B720EDFE3284}" srcOrd="0" destOrd="0" presId="urn:microsoft.com/office/officeart/2005/8/layout/orgChart1"/>
    <dgm:cxn modelId="{3181D89D-845F-4BC9-95D8-7FD6C0998882}" type="presOf" srcId="{59708E8E-0358-431F-A88B-849585373A0F}" destId="{E8901EFC-8E48-46AE-842A-9BA698138F3E}" srcOrd="0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394171A6-45C4-41AD-B285-E2DC2E405D23}" type="presOf" srcId="{559776AE-D40F-476E-A47C-5976749B22E6}" destId="{3799046C-2F83-4223-AD49-D36B329C07DE}" srcOrd="1" destOrd="0" presId="urn:microsoft.com/office/officeart/2005/8/layout/orgChart1"/>
    <dgm:cxn modelId="{A57256A9-7527-4A03-AC8A-923DE81B0557}" type="presOf" srcId="{13569A8C-AC54-4B07-B792-06730F2DBCFF}" destId="{401BA62D-4A46-4850-B2D1-1E94F763E179}" srcOrd="1" destOrd="0" presId="urn:microsoft.com/office/officeart/2005/8/layout/orgChart1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D21632B1-F95E-48E0-9A5C-A4ECA4DDB8DD}" type="presOf" srcId="{819A12BD-48CA-46A7-A738-6029F10E99A3}" destId="{A227B7D4-FF32-400E-A255-54B3F0EE6DFB}" srcOrd="0" destOrd="0" presId="urn:microsoft.com/office/officeart/2005/8/layout/orgChart1"/>
    <dgm:cxn modelId="{0366A5BA-F784-4ECD-80FD-41EEB33C32B6}" type="presOf" srcId="{A84376AD-534B-427E-8408-71D14CF8C664}" destId="{0F67600C-4DBE-422B-8C2D-EE45944937B8}" srcOrd="1" destOrd="0" presId="urn:microsoft.com/office/officeart/2005/8/layout/orgChart1"/>
    <dgm:cxn modelId="{D05DB1BF-F687-40ED-A044-C9C1597B0D4C}" type="presOf" srcId="{5D5F1E9B-3FDF-4BB4-914D-5FAB6E23E57A}" destId="{2E41D07E-0D69-4849-B6D6-BDA55DBA117B}" srcOrd="0" destOrd="0" presId="urn:microsoft.com/office/officeart/2005/8/layout/orgChart1"/>
    <dgm:cxn modelId="{00674ACC-78C2-4885-B822-33B7FB14F56D}" type="presOf" srcId="{2148303E-BDC6-451B-82E9-FD05FAA5DC96}" destId="{AE42E992-AD6A-4B1E-ADBF-AC93681B7E1D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4DF917D0-88B9-4F4C-A581-DFF0D22654FA}" type="presOf" srcId="{FFE2F67C-B312-497D-B110-C931E6772C5E}" destId="{D391A4BF-D65A-4ADD-AA6C-358B3523EA2D}" srcOrd="0" destOrd="0" presId="urn:microsoft.com/office/officeart/2005/8/layout/orgChart1"/>
    <dgm:cxn modelId="{CAF4B5D0-8622-4661-AE6D-94D573AA7CA6}" type="presOf" srcId="{4C49BEFD-2E07-4AC1-94BB-85253BB043BC}" destId="{ECD3DA43-0B5B-4523-80DD-E2E34D82205C}" srcOrd="0" destOrd="0" presId="urn:microsoft.com/office/officeart/2005/8/layout/orgChart1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774BE1D5-6FD3-473F-8BC0-2F4A4F1E4BA4}" type="presOf" srcId="{FAB6E44D-45DB-48AC-9972-8BE607C24880}" destId="{D63F8403-7E3F-4CA0-B66A-087AB60F3497}" srcOrd="1" destOrd="0" presId="urn:microsoft.com/office/officeart/2005/8/layout/orgChart1"/>
    <dgm:cxn modelId="{5D88C0D6-FC5A-40FB-8CA7-FBE548FF4C2D}" type="presOf" srcId="{13569A8C-AC54-4B07-B792-06730F2DBCFF}" destId="{D3971566-7794-4D5F-AD89-C41747A59B10}" srcOrd="0" destOrd="0" presId="urn:microsoft.com/office/officeart/2005/8/layout/orgChart1"/>
    <dgm:cxn modelId="{DEDBCBD9-1599-4B65-841E-41297A778732}" type="presOf" srcId="{A2A904FC-3915-4A5C-A4A6-BAA90C4C2396}" destId="{A3CFFAE7-80D8-4416-8FC7-AFE936193901}" srcOrd="1" destOrd="0" presId="urn:microsoft.com/office/officeart/2005/8/layout/orgChart1"/>
    <dgm:cxn modelId="{D71418E3-2D09-4069-A047-7659B4D7241A}" type="presOf" srcId="{8B0F6A83-6418-4F70-877C-F47662AE75A9}" destId="{E25E9CD3-76C5-4488-84E0-937161AF176B}" srcOrd="0" destOrd="0" presId="urn:microsoft.com/office/officeart/2005/8/layout/orgChart1"/>
    <dgm:cxn modelId="{935A48EB-90A5-4707-8B06-31827CCCC446}" type="presOf" srcId="{FAB6E44D-45DB-48AC-9972-8BE607C24880}" destId="{F359FAA7-EE79-45E5-967F-7C4844896E91}" srcOrd="0" destOrd="0" presId="urn:microsoft.com/office/officeart/2005/8/layout/orgChart1"/>
    <dgm:cxn modelId="{A9DD6AEE-9AD8-4E99-9BD3-8F6717C1916C}" type="presOf" srcId="{B138BF36-0CC4-4963-9D59-DB66606BE18C}" destId="{21575EB1-C8B5-4855-9E9B-6BB6909917B7}" srcOrd="0" destOrd="0" presId="urn:microsoft.com/office/officeart/2005/8/layout/orgChart1"/>
    <dgm:cxn modelId="{24CE25EF-CA0D-45F4-B658-2F2AC6C0B867}" type="presOf" srcId="{422AD5BA-A622-49D8-950E-8E23747F9CB8}" destId="{C1E4E97D-F901-445E-9133-A4C8CC01991E}" srcOrd="0" destOrd="0" presId="urn:microsoft.com/office/officeart/2005/8/layout/orgChart1"/>
    <dgm:cxn modelId="{D473BFF0-DC45-48E5-AFAD-6369E02BD2EA}" type="presOf" srcId="{C252F8DD-D3D3-40D3-93B1-18B439DAD8B5}" destId="{8960CF24-389C-4F85-8809-B538CC190551}" srcOrd="0" destOrd="0" presId="urn:microsoft.com/office/officeart/2005/8/layout/orgChart1"/>
    <dgm:cxn modelId="{3E836DFA-B959-4D9C-AC07-7B97856D8DCD}" type="presOf" srcId="{141CCA7B-C26F-4460-9501-0558977D9819}" destId="{D59F2064-F461-42FE-A21B-421A1E13EE0D}" srcOrd="0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459FFDFE-AB87-4987-AD5A-98D063EFF15B}" type="presOf" srcId="{8C10006E-3658-42D3-A36A-CEE78DAB648A}" destId="{7F6900BC-E7AB-4454-8DBF-74984B450182}" srcOrd="0" destOrd="0" presId="urn:microsoft.com/office/officeart/2005/8/layout/orgChart1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46E2CA7B-33C2-4017-AE84-28E9E48A3769}" type="presParOf" srcId="{18966916-D4B6-4DBD-AB90-D6E0D23242C8}" destId="{DD550F66-081F-4800-B23F-CD63A7A4F1E0}" srcOrd="0" destOrd="0" presId="urn:microsoft.com/office/officeart/2005/8/layout/orgChart1"/>
    <dgm:cxn modelId="{BFC476FF-4748-423B-9ADF-52FF63B6900C}" type="presParOf" srcId="{DD550F66-081F-4800-B23F-CD63A7A4F1E0}" destId="{24D2EED8-064C-4CF2-BA29-22F73F317764}" srcOrd="0" destOrd="0" presId="urn:microsoft.com/office/officeart/2005/8/layout/orgChart1"/>
    <dgm:cxn modelId="{22A3C503-4FE8-4917-B613-B433E5E288D2}" type="presParOf" srcId="{DD550F66-081F-4800-B23F-CD63A7A4F1E0}" destId="{0F67600C-4DBE-422B-8C2D-EE45944937B8}" srcOrd="1" destOrd="0" presId="urn:microsoft.com/office/officeart/2005/8/layout/orgChart1"/>
    <dgm:cxn modelId="{E9E2160C-D315-4058-BEB1-5F0EC8344C45}" type="presParOf" srcId="{18966916-D4B6-4DBD-AB90-D6E0D23242C8}" destId="{63836672-8982-4EA9-B3AE-D01676F3C753}" srcOrd="1" destOrd="0" presId="urn:microsoft.com/office/officeart/2005/8/layout/orgChart1"/>
    <dgm:cxn modelId="{073F2A69-8761-4430-A47A-BDA314E137FE}" type="presParOf" srcId="{63836672-8982-4EA9-B3AE-D01676F3C753}" destId="{A227B7D4-FF32-400E-A255-54B3F0EE6DFB}" srcOrd="0" destOrd="0" presId="urn:microsoft.com/office/officeart/2005/8/layout/orgChart1"/>
    <dgm:cxn modelId="{A04B0E6A-B782-4F41-B7D5-CE0A91A9DA35}" type="presParOf" srcId="{63836672-8982-4EA9-B3AE-D01676F3C753}" destId="{E68F335B-FE5D-44E1-8BA3-61FCD3B7E214}" srcOrd="1" destOrd="0" presId="urn:microsoft.com/office/officeart/2005/8/layout/orgChart1"/>
    <dgm:cxn modelId="{694916AD-5BAF-461F-AEB0-57F3C70ACAFA}" type="presParOf" srcId="{E68F335B-FE5D-44E1-8BA3-61FCD3B7E214}" destId="{25E489EA-6340-4267-B597-E0CC5C6068B8}" srcOrd="0" destOrd="0" presId="urn:microsoft.com/office/officeart/2005/8/layout/orgChart1"/>
    <dgm:cxn modelId="{AC0A19C8-4464-4511-968A-78443676AEBF}" type="presParOf" srcId="{25E489EA-6340-4267-B597-E0CC5C6068B8}" destId="{F359FAA7-EE79-45E5-967F-7C4844896E91}" srcOrd="0" destOrd="0" presId="urn:microsoft.com/office/officeart/2005/8/layout/orgChart1"/>
    <dgm:cxn modelId="{57F2F7BC-B029-40B4-A532-F5813F332422}" type="presParOf" srcId="{25E489EA-6340-4267-B597-E0CC5C6068B8}" destId="{D63F8403-7E3F-4CA0-B66A-087AB60F3497}" srcOrd="1" destOrd="0" presId="urn:microsoft.com/office/officeart/2005/8/layout/orgChart1"/>
    <dgm:cxn modelId="{BB7CDACF-482A-49E7-AFDC-9C9122E52F0E}" type="presParOf" srcId="{E68F335B-FE5D-44E1-8BA3-61FCD3B7E214}" destId="{F2A7FFE5-7613-413F-AE1C-3DC3C3C440B5}" srcOrd="1" destOrd="0" presId="urn:microsoft.com/office/officeart/2005/8/layout/orgChart1"/>
    <dgm:cxn modelId="{99B25115-4D10-4788-B47E-335871C97A73}" type="presParOf" srcId="{F2A7FFE5-7613-413F-AE1C-3DC3C3C440B5}" destId="{2E41D07E-0D69-4849-B6D6-BDA55DBA117B}" srcOrd="0" destOrd="0" presId="urn:microsoft.com/office/officeart/2005/8/layout/orgChart1"/>
    <dgm:cxn modelId="{D982BEAB-CEBC-4A35-81EA-16BB7D76C886}" type="presParOf" srcId="{F2A7FFE5-7613-413F-AE1C-3DC3C3C440B5}" destId="{D836CFD3-3C7E-439A-99BA-35CB84E6DD39}" srcOrd="1" destOrd="0" presId="urn:microsoft.com/office/officeart/2005/8/layout/orgChart1"/>
    <dgm:cxn modelId="{6E3A52C1-909D-4B0E-979D-64214C635114}" type="presParOf" srcId="{D836CFD3-3C7E-439A-99BA-35CB84E6DD39}" destId="{E542C079-9657-41CF-B877-DD29C4874F35}" srcOrd="0" destOrd="0" presId="urn:microsoft.com/office/officeart/2005/8/layout/orgChart1"/>
    <dgm:cxn modelId="{F85661DB-4DF2-493D-8EDC-45F7668BB215}" type="presParOf" srcId="{E542C079-9657-41CF-B877-DD29C4874F35}" destId="{01F064D2-98DE-48AC-8E5F-AECCC01E83C2}" srcOrd="0" destOrd="0" presId="urn:microsoft.com/office/officeart/2005/8/layout/orgChart1"/>
    <dgm:cxn modelId="{5210065B-5F25-48E2-AA9B-CB689072FFFA}" type="presParOf" srcId="{E542C079-9657-41CF-B877-DD29C4874F35}" destId="{2D1E9030-7284-48D3-9D12-CFB4BF8EC42B}" srcOrd="1" destOrd="0" presId="urn:microsoft.com/office/officeart/2005/8/layout/orgChart1"/>
    <dgm:cxn modelId="{A8E9B095-9BF1-454C-BCFA-35A7153EDBA6}" type="presParOf" srcId="{D836CFD3-3C7E-439A-99BA-35CB84E6DD39}" destId="{48B4C9C5-370A-49C0-8E20-6E796D76F0A2}" srcOrd="1" destOrd="0" presId="urn:microsoft.com/office/officeart/2005/8/layout/orgChart1"/>
    <dgm:cxn modelId="{831232C6-20BF-49DC-863B-24DB8ABF5A58}" type="presParOf" srcId="{D836CFD3-3C7E-439A-99BA-35CB84E6DD39}" destId="{E848E847-C8E4-49B5-9768-7A6BA82A0C35}" srcOrd="2" destOrd="0" presId="urn:microsoft.com/office/officeart/2005/8/layout/orgChart1"/>
    <dgm:cxn modelId="{C052F9EB-A473-4F70-9409-D03205E69992}" type="presParOf" srcId="{F2A7FFE5-7613-413F-AE1C-3DC3C3C440B5}" destId="{52F6CDB9-4B69-4D7F-9361-B720EDFE3284}" srcOrd="2" destOrd="0" presId="urn:microsoft.com/office/officeart/2005/8/layout/orgChart1"/>
    <dgm:cxn modelId="{B85C25CD-1DB3-41A1-8949-06897BB03622}" type="presParOf" srcId="{F2A7FFE5-7613-413F-AE1C-3DC3C3C440B5}" destId="{A7AA6CDA-D943-4F46-85A9-9BFE713555C5}" srcOrd="3" destOrd="0" presId="urn:microsoft.com/office/officeart/2005/8/layout/orgChart1"/>
    <dgm:cxn modelId="{0073BCF5-B55E-4E3C-8CB9-66F024C66E88}" type="presParOf" srcId="{A7AA6CDA-D943-4F46-85A9-9BFE713555C5}" destId="{E2ADD74F-89A3-47A4-8F24-9F20D425A3BA}" srcOrd="0" destOrd="0" presId="urn:microsoft.com/office/officeart/2005/8/layout/orgChart1"/>
    <dgm:cxn modelId="{9F770842-D890-4DFF-8B9D-33ECE12F1509}" type="presParOf" srcId="{E2ADD74F-89A3-47A4-8F24-9F20D425A3BA}" destId="{D3803F56-0914-454D-845C-782D3BB500E7}" srcOrd="0" destOrd="0" presId="urn:microsoft.com/office/officeart/2005/8/layout/orgChart1"/>
    <dgm:cxn modelId="{9B862D7F-4278-40E7-83A1-80698733D5E9}" type="presParOf" srcId="{E2ADD74F-89A3-47A4-8F24-9F20D425A3BA}" destId="{B14C1CB0-D01B-49FF-8492-46670C8C30E8}" srcOrd="1" destOrd="0" presId="urn:microsoft.com/office/officeart/2005/8/layout/orgChart1"/>
    <dgm:cxn modelId="{F088A21E-4B05-43C4-B362-B86286DCE62F}" type="presParOf" srcId="{A7AA6CDA-D943-4F46-85A9-9BFE713555C5}" destId="{280D65E4-8AC1-493D-A24D-99CB3B9B7199}" srcOrd="1" destOrd="0" presId="urn:microsoft.com/office/officeart/2005/8/layout/orgChart1"/>
    <dgm:cxn modelId="{8EA2CB7C-B163-4C0B-B376-1194026A2EDA}" type="presParOf" srcId="{A7AA6CDA-D943-4F46-85A9-9BFE713555C5}" destId="{CC9905F1-2FAA-46DD-A0C7-00712AE2893C}" srcOrd="2" destOrd="0" presId="urn:microsoft.com/office/officeart/2005/8/layout/orgChart1"/>
    <dgm:cxn modelId="{F058F5D8-C49C-45FC-B8E5-07FA8D93A1E2}" type="presParOf" srcId="{E68F335B-FE5D-44E1-8BA3-61FCD3B7E214}" destId="{289F1F79-06C0-45E7-8A75-C78097C54191}" srcOrd="2" destOrd="0" presId="urn:microsoft.com/office/officeart/2005/8/layout/orgChart1"/>
    <dgm:cxn modelId="{2B8ECC88-A983-4F93-A4A1-C579568CDC2B}" type="presParOf" srcId="{63836672-8982-4EA9-B3AE-D01676F3C753}" destId="{55ABDD55-9F31-4392-AFC3-1F6910B537AF}" srcOrd="2" destOrd="0" presId="urn:microsoft.com/office/officeart/2005/8/layout/orgChart1"/>
    <dgm:cxn modelId="{59F80FDD-7C47-4BE2-ACF2-6127762F55AD}" type="presParOf" srcId="{63836672-8982-4EA9-B3AE-D01676F3C753}" destId="{7F340B13-6371-4618-89DD-0DD102CD9C28}" srcOrd="3" destOrd="0" presId="urn:microsoft.com/office/officeart/2005/8/layout/orgChart1"/>
    <dgm:cxn modelId="{510B55D1-3190-4BEC-8775-67441CDC289C}" type="presParOf" srcId="{7F340B13-6371-4618-89DD-0DD102CD9C28}" destId="{F5ECA5F8-B680-434D-9F77-DFDCD57A19D5}" srcOrd="0" destOrd="0" presId="urn:microsoft.com/office/officeart/2005/8/layout/orgChart1"/>
    <dgm:cxn modelId="{BC933EA5-4500-456D-826B-C2725C758559}" type="presParOf" srcId="{F5ECA5F8-B680-434D-9F77-DFDCD57A19D5}" destId="{D3971566-7794-4D5F-AD89-C41747A59B10}" srcOrd="0" destOrd="0" presId="urn:microsoft.com/office/officeart/2005/8/layout/orgChart1"/>
    <dgm:cxn modelId="{6F3D9F9C-BA39-44F1-80C4-536B65B528A4}" type="presParOf" srcId="{F5ECA5F8-B680-434D-9F77-DFDCD57A19D5}" destId="{401BA62D-4A46-4850-B2D1-1E94F763E179}" srcOrd="1" destOrd="0" presId="urn:microsoft.com/office/officeart/2005/8/layout/orgChart1"/>
    <dgm:cxn modelId="{B357C31A-F7B5-459D-888A-3E9BE8D66D28}" type="presParOf" srcId="{7F340B13-6371-4618-89DD-0DD102CD9C28}" destId="{0376F838-F4B1-4369-ADDF-5D2DA3CC2CC2}" srcOrd="1" destOrd="0" presId="urn:microsoft.com/office/officeart/2005/8/layout/orgChart1"/>
    <dgm:cxn modelId="{089BEFF6-C946-4A4A-BCEA-975F50530341}" type="presParOf" srcId="{0376F838-F4B1-4369-ADDF-5D2DA3CC2CC2}" destId="{E25E9CD3-76C5-4488-84E0-937161AF176B}" srcOrd="0" destOrd="0" presId="urn:microsoft.com/office/officeart/2005/8/layout/orgChart1"/>
    <dgm:cxn modelId="{77E19161-BE4B-4E56-854C-AECFDDAE7424}" type="presParOf" srcId="{0376F838-F4B1-4369-ADDF-5D2DA3CC2CC2}" destId="{4BBBE89E-7162-4DB1-B632-A8235AF65C26}" srcOrd="1" destOrd="0" presId="urn:microsoft.com/office/officeart/2005/8/layout/orgChart1"/>
    <dgm:cxn modelId="{D45F4ECD-F5EE-4A8B-9C2E-87C14AE67241}" type="presParOf" srcId="{4BBBE89E-7162-4DB1-B632-A8235AF65C26}" destId="{54D2616B-4C33-43A7-8D18-88B1B5ED947C}" srcOrd="0" destOrd="0" presId="urn:microsoft.com/office/officeart/2005/8/layout/orgChart1"/>
    <dgm:cxn modelId="{C6E2D3B9-4638-4C04-9C13-4940DD506A5B}" type="presParOf" srcId="{54D2616B-4C33-43A7-8D18-88B1B5ED947C}" destId="{21575EB1-C8B5-4855-9E9B-6BB6909917B7}" srcOrd="0" destOrd="0" presId="urn:microsoft.com/office/officeart/2005/8/layout/orgChart1"/>
    <dgm:cxn modelId="{652ED92E-4CBA-4FE0-BFAD-02D8A8B9D9F9}" type="presParOf" srcId="{54D2616B-4C33-43A7-8D18-88B1B5ED947C}" destId="{9147D0FF-5F45-4C22-B3D5-7B0B9F228048}" srcOrd="1" destOrd="0" presId="urn:microsoft.com/office/officeart/2005/8/layout/orgChart1"/>
    <dgm:cxn modelId="{94320FB7-5B24-4E52-BBE0-0ED31BD4C160}" type="presParOf" srcId="{4BBBE89E-7162-4DB1-B632-A8235AF65C26}" destId="{06283993-8B7D-487D-A3BD-53ACD547DAE4}" srcOrd="1" destOrd="0" presId="urn:microsoft.com/office/officeart/2005/8/layout/orgChart1"/>
    <dgm:cxn modelId="{5B8A3160-AEE9-4630-9B25-DA53BB28FC21}" type="presParOf" srcId="{4BBBE89E-7162-4DB1-B632-A8235AF65C26}" destId="{0343675F-88C3-41DE-A351-47AC40423F92}" srcOrd="2" destOrd="0" presId="urn:microsoft.com/office/officeart/2005/8/layout/orgChart1"/>
    <dgm:cxn modelId="{3B1427CB-0D35-456A-B7E1-AF8A1F7276B3}" type="presParOf" srcId="{0376F838-F4B1-4369-ADDF-5D2DA3CC2CC2}" destId="{56161F2E-98FE-4938-B3D9-0B6A0D19325A}" srcOrd="2" destOrd="0" presId="urn:microsoft.com/office/officeart/2005/8/layout/orgChart1"/>
    <dgm:cxn modelId="{53DACA96-B4F9-416E-B68F-BB70E4EE2919}" type="presParOf" srcId="{0376F838-F4B1-4369-ADDF-5D2DA3CC2CC2}" destId="{6DF8AF9D-B466-4F5C-8E19-FE76CD4932EE}" srcOrd="3" destOrd="0" presId="urn:microsoft.com/office/officeart/2005/8/layout/orgChart1"/>
    <dgm:cxn modelId="{011F9AB3-A475-462B-97B2-4BC03FD485FA}" type="presParOf" srcId="{6DF8AF9D-B466-4F5C-8E19-FE76CD4932EE}" destId="{EDCCC993-C56E-4C71-AFE6-C73B971D899B}" srcOrd="0" destOrd="0" presId="urn:microsoft.com/office/officeart/2005/8/layout/orgChart1"/>
    <dgm:cxn modelId="{98D438C8-04CE-44B4-895C-B031EBD3EFF4}" type="presParOf" srcId="{EDCCC993-C56E-4C71-AFE6-C73B971D899B}" destId="{90B16234-B264-4B74-A5AE-26B62C6AA0C8}" srcOrd="0" destOrd="0" presId="urn:microsoft.com/office/officeart/2005/8/layout/orgChart1"/>
    <dgm:cxn modelId="{1216D0ED-0570-462E-A6E6-BBAFAA978A4D}" type="presParOf" srcId="{EDCCC993-C56E-4C71-AFE6-C73B971D899B}" destId="{A3CFFAE7-80D8-4416-8FC7-AFE936193901}" srcOrd="1" destOrd="0" presId="urn:microsoft.com/office/officeart/2005/8/layout/orgChart1"/>
    <dgm:cxn modelId="{F46F2FBD-CADC-4BCE-A286-E4AEC7C4C4BD}" type="presParOf" srcId="{6DF8AF9D-B466-4F5C-8E19-FE76CD4932EE}" destId="{71ABC825-A95E-4F92-9869-BED3F99AF9CE}" srcOrd="1" destOrd="0" presId="urn:microsoft.com/office/officeart/2005/8/layout/orgChart1"/>
    <dgm:cxn modelId="{9D913EA1-647D-4C8F-A325-699C9A8B402A}" type="presParOf" srcId="{6DF8AF9D-B466-4F5C-8E19-FE76CD4932EE}" destId="{CBADB99A-1A29-4441-9650-047157AF7E69}" srcOrd="2" destOrd="0" presId="urn:microsoft.com/office/officeart/2005/8/layout/orgChart1"/>
    <dgm:cxn modelId="{9564E8B3-4B54-41A5-9EE7-1FA75E3FC669}" type="presParOf" srcId="{7F340B13-6371-4618-89DD-0DD102CD9C28}" destId="{2F3BF449-E4EE-4D73-9A2A-0D97CD458F60}" srcOrd="2" destOrd="0" presId="urn:microsoft.com/office/officeart/2005/8/layout/orgChart1"/>
    <dgm:cxn modelId="{F338700C-FA17-4858-A029-1BF929B35BF3}" type="presParOf" srcId="{63836672-8982-4EA9-B3AE-D01676F3C753}" destId="{0677BACE-1733-45A4-9CAA-EB6A02DAF6FB}" srcOrd="4" destOrd="0" presId="urn:microsoft.com/office/officeart/2005/8/layout/orgChart1"/>
    <dgm:cxn modelId="{AB5F8886-0A64-467A-896C-4DE70DD9C9F7}" type="presParOf" srcId="{63836672-8982-4EA9-B3AE-D01676F3C753}" destId="{CAAFEBF0-723F-4B94-973A-819587339757}" srcOrd="5" destOrd="0" presId="urn:microsoft.com/office/officeart/2005/8/layout/orgChart1"/>
    <dgm:cxn modelId="{A5920DE7-132F-4760-9448-D4DA948DEFB5}" type="presParOf" srcId="{CAAFEBF0-723F-4B94-973A-819587339757}" destId="{D371F457-C01B-4CCC-8174-B6139BE189EC}" srcOrd="0" destOrd="0" presId="urn:microsoft.com/office/officeart/2005/8/layout/orgChart1"/>
    <dgm:cxn modelId="{7CD76125-5991-4D1E-9E3C-117B4AEDAF96}" type="presParOf" srcId="{D371F457-C01B-4CCC-8174-B6139BE189EC}" destId="{B142851B-425C-46FA-BC7D-09EE917E838E}" srcOrd="0" destOrd="0" presId="urn:microsoft.com/office/officeart/2005/8/layout/orgChart1"/>
    <dgm:cxn modelId="{3719D651-06A9-47E7-804C-538E8E5373EA}" type="presParOf" srcId="{D371F457-C01B-4CCC-8174-B6139BE189EC}" destId="{6073C744-2224-451F-A934-2F7C949DAC0E}" srcOrd="1" destOrd="0" presId="urn:microsoft.com/office/officeart/2005/8/layout/orgChart1"/>
    <dgm:cxn modelId="{079531BE-6AB3-4EAB-B652-D62F61E68A39}" type="presParOf" srcId="{CAAFEBF0-723F-4B94-973A-819587339757}" destId="{BA40FB63-7C71-4E80-AC30-42DB180DE386}" srcOrd="1" destOrd="0" presId="urn:microsoft.com/office/officeart/2005/8/layout/orgChart1"/>
    <dgm:cxn modelId="{3BF2BF7B-A627-4DD2-B81D-5D0122D1072D}" type="presParOf" srcId="{BA40FB63-7C71-4E80-AC30-42DB180DE386}" destId="{ECD3DA43-0B5B-4523-80DD-E2E34D82205C}" srcOrd="0" destOrd="0" presId="urn:microsoft.com/office/officeart/2005/8/layout/orgChart1"/>
    <dgm:cxn modelId="{75E8021B-4EF8-4A77-B2D2-C7A78BAE78B8}" type="presParOf" srcId="{BA40FB63-7C71-4E80-AC30-42DB180DE386}" destId="{98A2A591-822C-4275-B4EF-242E0D91E21D}" srcOrd="1" destOrd="0" presId="urn:microsoft.com/office/officeart/2005/8/layout/orgChart1"/>
    <dgm:cxn modelId="{7DD3C641-7720-4815-AE63-87BCD390753A}" type="presParOf" srcId="{98A2A591-822C-4275-B4EF-242E0D91E21D}" destId="{DB03EDE5-6CCF-4DC0-9193-2D8E8D3FC236}" srcOrd="0" destOrd="0" presId="urn:microsoft.com/office/officeart/2005/8/layout/orgChart1"/>
    <dgm:cxn modelId="{B47A8C7B-2D0B-4CA4-81B4-30B7E0DE30FA}" type="presParOf" srcId="{DB03EDE5-6CCF-4DC0-9193-2D8E8D3FC236}" destId="{D59F2064-F461-42FE-A21B-421A1E13EE0D}" srcOrd="0" destOrd="0" presId="urn:microsoft.com/office/officeart/2005/8/layout/orgChart1"/>
    <dgm:cxn modelId="{CADD9FB9-0B03-4C9C-9C52-B6B10126F5EA}" type="presParOf" srcId="{DB03EDE5-6CCF-4DC0-9193-2D8E8D3FC236}" destId="{33128A2B-4A82-4068-B158-372815600F11}" srcOrd="1" destOrd="0" presId="urn:microsoft.com/office/officeart/2005/8/layout/orgChart1"/>
    <dgm:cxn modelId="{1A816491-9195-44BC-BBCF-335D64E926EB}" type="presParOf" srcId="{98A2A591-822C-4275-B4EF-242E0D91E21D}" destId="{D7944F6F-66C7-4605-A05A-8203B584744D}" srcOrd="1" destOrd="0" presId="urn:microsoft.com/office/officeart/2005/8/layout/orgChart1"/>
    <dgm:cxn modelId="{B6040237-E63C-472E-8C25-DFBB9DA43DE7}" type="presParOf" srcId="{98A2A591-822C-4275-B4EF-242E0D91E21D}" destId="{00CE9EA1-8054-44B4-9713-C79229952483}" srcOrd="2" destOrd="0" presId="urn:microsoft.com/office/officeart/2005/8/layout/orgChart1"/>
    <dgm:cxn modelId="{D2B858C3-B276-478E-B471-CB4D7C81985C}" type="presParOf" srcId="{BA40FB63-7C71-4E80-AC30-42DB180DE386}" destId="{E8901EFC-8E48-46AE-842A-9BA698138F3E}" srcOrd="2" destOrd="0" presId="urn:microsoft.com/office/officeart/2005/8/layout/orgChart1"/>
    <dgm:cxn modelId="{0D6E260F-276B-4FAB-B21F-0A5FA25AEA01}" type="presParOf" srcId="{BA40FB63-7C71-4E80-AC30-42DB180DE386}" destId="{65E15869-4302-4AA9-94F6-C5129A88C4DF}" srcOrd="3" destOrd="0" presId="urn:microsoft.com/office/officeart/2005/8/layout/orgChart1"/>
    <dgm:cxn modelId="{5B9DC7D4-FFC3-4FBA-9966-EA774391DC62}" type="presParOf" srcId="{65E15869-4302-4AA9-94F6-C5129A88C4DF}" destId="{33699776-F769-48A3-8C38-72FDFE00709A}" srcOrd="0" destOrd="0" presId="urn:microsoft.com/office/officeart/2005/8/layout/orgChart1"/>
    <dgm:cxn modelId="{596B5D5A-2604-4E19-BA62-19848FFC1C35}" type="presParOf" srcId="{33699776-F769-48A3-8C38-72FDFE00709A}" destId="{7F6900BC-E7AB-4454-8DBF-74984B450182}" srcOrd="0" destOrd="0" presId="urn:microsoft.com/office/officeart/2005/8/layout/orgChart1"/>
    <dgm:cxn modelId="{AECA4174-837C-43C1-A274-BFC038FA9308}" type="presParOf" srcId="{33699776-F769-48A3-8C38-72FDFE00709A}" destId="{E1A33B0D-1B67-4588-95AE-91B33C132ACF}" srcOrd="1" destOrd="0" presId="urn:microsoft.com/office/officeart/2005/8/layout/orgChart1"/>
    <dgm:cxn modelId="{D2E68F91-4C66-444C-9301-2FED284B09E5}" type="presParOf" srcId="{65E15869-4302-4AA9-94F6-C5129A88C4DF}" destId="{690974A8-17B9-43A6-9341-01ED2D841F09}" srcOrd="1" destOrd="0" presId="urn:microsoft.com/office/officeart/2005/8/layout/orgChart1"/>
    <dgm:cxn modelId="{2EC3ECEF-7A9E-431B-BA39-049157ABFD94}" type="presParOf" srcId="{65E15869-4302-4AA9-94F6-C5129A88C4DF}" destId="{7F53D029-88F8-4E94-9C30-87FD93FF0A6A}" srcOrd="2" destOrd="0" presId="urn:microsoft.com/office/officeart/2005/8/layout/orgChart1"/>
    <dgm:cxn modelId="{0B4F664E-663A-4975-93DF-75C9C90152C7}" type="presParOf" srcId="{CAAFEBF0-723F-4B94-973A-819587339757}" destId="{C17693FF-4006-43E7-B114-F49A5895A349}" srcOrd="2" destOrd="0" presId="urn:microsoft.com/office/officeart/2005/8/layout/orgChart1"/>
    <dgm:cxn modelId="{E2CC3BF5-FBCA-4871-B7DE-2EECFABDA8DC}" type="presParOf" srcId="{63836672-8982-4EA9-B3AE-D01676F3C753}" destId="{E2540366-07B5-4F87-9C44-6B1B85CA12AA}" srcOrd="6" destOrd="0" presId="urn:microsoft.com/office/officeart/2005/8/layout/orgChart1"/>
    <dgm:cxn modelId="{84EE8C93-7593-4C8B-BB47-AF877E912B16}" type="presParOf" srcId="{63836672-8982-4EA9-B3AE-D01676F3C753}" destId="{50D1FDAC-3B7E-4FF9-B47A-3C80531E4834}" srcOrd="7" destOrd="0" presId="urn:microsoft.com/office/officeart/2005/8/layout/orgChart1"/>
    <dgm:cxn modelId="{C81EFD9D-5E99-49C5-BE2C-F5033D13EEC7}" type="presParOf" srcId="{50D1FDAC-3B7E-4FF9-B47A-3C80531E4834}" destId="{CADD55C4-2DC1-40DB-B6B9-EAAEC1816724}" srcOrd="0" destOrd="0" presId="urn:microsoft.com/office/officeart/2005/8/layout/orgChart1"/>
    <dgm:cxn modelId="{66A2307C-D8CA-4B59-9ADA-77C84870BE3B}" type="presParOf" srcId="{CADD55C4-2DC1-40DB-B6B9-EAAEC1816724}" destId="{457729F1-1494-42DF-9FA0-B5D5178E3B02}" srcOrd="0" destOrd="0" presId="urn:microsoft.com/office/officeart/2005/8/layout/orgChart1"/>
    <dgm:cxn modelId="{439D989D-3DE9-44F5-8AE9-E24296A979A5}" type="presParOf" srcId="{CADD55C4-2DC1-40DB-B6B9-EAAEC1816724}" destId="{6F7E0A9C-D419-4E49-8D0A-B9C2F24995A8}" srcOrd="1" destOrd="0" presId="urn:microsoft.com/office/officeart/2005/8/layout/orgChart1"/>
    <dgm:cxn modelId="{32561D9B-1DCA-4764-90A9-D1C13153C790}" type="presParOf" srcId="{50D1FDAC-3B7E-4FF9-B47A-3C80531E4834}" destId="{0B76800D-3726-4582-8F43-9265997274F0}" srcOrd="1" destOrd="0" presId="urn:microsoft.com/office/officeart/2005/8/layout/orgChart1"/>
    <dgm:cxn modelId="{385FA5CF-7FA8-4426-A4D5-EEE52EF71AEF}" type="presParOf" srcId="{0B76800D-3726-4582-8F43-9265997274F0}" destId="{AE42E992-AD6A-4B1E-ADBF-AC93681B7E1D}" srcOrd="0" destOrd="0" presId="urn:microsoft.com/office/officeart/2005/8/layout/orgChart1"/>
    <dgm:cxn modelId="{FEA65A20-C581-4572-AA81-1857DF3EC9E1}" type="presParOf" srcId="{0B76800D-3726-4582-8F43-9265997274F0}" destId="{9B56F68F-293E-49F3-A030-512B209B6A4D}" srcOrd="1" destOrd="0" presId="urn:microsoft.com/office/officeart/2005/8/layout/orgChart1"/>
    <dgm:cxn modelId="{FF50D7AC-495D-4973-8649-54E8D6831E3E}" type="presParOf" srcId="{9B56F68F-293E-49F3-A030-512B209B6A4D}" destId="{B4C3BF9E-BA42-49D5-A4EE-0E7D5D9AD7A7}" srcOrd="0" destOrd="0" presId="urn:microsoft.com/office/officeart/2005/8/layout/orgChart1"/>
    <dgm:cxn modelId="{A121DB10-9DE1-4AA5-AE26-3FFAA2215430}" type="presParOf" srcId="{B4C3BF9E-BA42-49D5-A4EE-0E7D5D9AD7A7}" destId="{FB363923-DB47-48FC-B185-EDFBCF4CA800}" srcOrd="0" destOrd="0" presId="urn:microsoft.com/office/officeart/2005/8/layout/orgChart1"/>
    <dgm:cxn modelId="{F4BEEA3B-152C-4CA0-8BA3-EC8578995AF4}" type="presParOf" srcId="{B4C3BF9E-BA42-49D5-A4EE-0E7D5D9AD7A7}" destId="{4AB14E74-5A21-42B1-871D-1742AC7B75A7}" srcOrd="1" destOrd="0" presId="urn:microsoft.com/office/officeart/2005/8/layout/orgChart1"/>
    <dgm:cxn modelId="{1521C357-340A-49E2-A8C1-B8513357216A}" type="presParOf" srcId="{9B56F68F-293E-49F3-A030-512B209B6A4D}" destId="{C742A1CD-EC10-4164-BFC0-50843A5F8440}" srcOrd="1" destOrd="0" presId="urn:microsoft.com/office/officeart/2005/8/layout/orgChart1"/>
    <dgm:cxn modelId="{1C1B9D15-B549-48B7-BB87-FB47598FB6D1}" type="presParOf" srcId="{9B56F68F-293E-49F3-A030-512B209B6A4D}" destId="{A65EB74B-F1DF-48BE-AD43-9AF08E46FF1C}" srcOrd="2" destOrd="0" presId="urn:microsoft.com/office/officeart/2005/8/layout/orgChart1"/>
    <dgm:cxn modelId="{BAEB737A-6EF0-4578-87CF-713567F81872}" type="presParOf" srcId="{0B76800D-3726-4582-8F43-9265997274F0}" destId="{A504F7FE-3E72-4979-B084-9DF4603B585D}" srcOrd="2" destOrd="0" presId="urn:microsoft.com/office/officeart/2005/8/layout/orgChart1"/>
    <dgm:cxn modelId="{73C3FBA2-1F73-4F01-BE85-104CEA245040}" type="presParOf" srcId="{0B76800D-3726-4582-8F43-9265997274F0}" destId="{AA3B08CB-8E4C-445D-A5BF-ABBB25128B45}" srcOrd="3" destOrd="0" presId="urn:microsoft.com/office/officeart/2005/8/layout/orgChart1"/>
    <dgm:cxn modelId="{BA328439-B874-4AB4-A2B6-A1B35309EB48}" type="presParOf" srcId="{AA3B08CB-8E4C-445D-A5BF-ABBB25128B45}" destId="{8D18360C-59DB-4ABC-A9EF-CA6951651732}" srcOrd="0" destOrd="0" presId="urn:microsoft.com/office/officeart/2005/8/layout/orgChart1"/>
    <dgm:cxn modelId="{08D88548-3644-4BAF-A92B-8FE7F8307270}" type="presParOf" srcId="{8D18360C-59DB-4ABC-A9EF-CA6951651732}" destId="{90D8DFBB-EDAB-4C55-BD18-66ED8403CEE5}" srcOrd="0" destOrd="0" presId="urn:microsoft.com/office/officeart/2005/8/layout/orgChart1"/>
    <dgm:cxn modelId="{22ABB15B-C704-4BA8-A12E-5F192F75C1F2}" type="presParOf" srcId="{8D18360C-59DB-4ABC-A9EF-CA6951651732}" destId="{3799046C-2F83-4223-AD49-D36B329C07DE}" srcOrd="1" destOrd="0" presId="urn:microsoft.com/office/officeart/2005/8/layout/orgChart1"/>
    <dgm:cxn modelId="{C375B22A-308D-4FC1-BE39-9D781CD38D2E}" type="presParOf" srcId="{AA3B08CB-8E4C-445D-A5BF-ABBB25128B45}" destId="{C9D003CC-1E13-413B-8A66-C3AEDE37D68F}" srcOrd="1" destOrd="0" presId="urn:microsoft.com/office/officeart/2005/8/layout/orgChart1"/>
    <dgm:cxn modelId="{63580D31-8A37-48B1-9664-EBDC51CA0C5E}" type="presParOf" srcId="{AA3B08CB-8E4C-445D-A5BF-ABBB25128B45}" destId="{853576DF-210C-4993-AAAE-ECFF25965370}" srcOrd="2" destOrd="0" presId="urn:microsoft.com/office/officeart/2005/8/layout/orgChart1"/>
    <dgm:cxn modelId="{31D9675D-00DC-482D-8D92-787F788AC28A}" type="presParOf" srcId="{50D1FDAC-3B7E-4FF9-B47A-3C80531E4834}" destId="{5785368D-80B8-4DE0-8BC5-F664AAE67BF3}" srcOrd="2" destOrd="0" presId="urn:microsoft.com/office/officeart/2005/8/layout/orgChart1"/>
    <dgm:cxn modelId="{330497AC-0847-4450-956F-CD5EE7EDFF8F}" type="presParOf" srcId="{63836672-8982-4EA9-B3AE-D01676F3C753}" destId="{34379871-D091-44CD-86E5-BC2C41613605}" srcOrd="8" destOrd="0" presId="urn:microsoft.com/office/officeart/2005/8/layout/orgChart1"/>
    <dgm:cxn modelId="{1BBEED42-84BC-4205-A2DC-4F0F7AC7379E}" type="presParOf" srcId="{63836672-8982-4EA9-B3AE-D01676F3C753}" destId="{BC12C30F-CBC8-4926-B8DC-27FAC4624D3F}" srcOrd="9" destOrd="0" presId="urn:microsoft.com/office/officeart/2005/8/layout/orgChart1"/>
    <dgm:cxn modelId="{D39060A8-B196-435D-AF15-9629E655B25E}" type="presParOf" srcId="{BC12C30F-CBC8-4926-B8DC-27FAC4624D3F}" destId="{B9863076-6B30-47FE-9FF3-2A6E1F44D44F}" srcOrd="0" destOrd="0" presId="urn:microsoft.com/office/officeart/2005/8/layout/orgChart1"/>
    <dgm:cxn modelId="{B072C66B-FE4D-498A-BA93-A866DD00477A}" type="presParOf" srcId="{B9863076-6B30-47FE-9FF3-2A6E1F44D44F}" destId="{0CACBCD6-790F-43B3-8CDD-6BF7F5D384F2}" srcOrd="0" destOrd="0" presId="urn:microsoft.com/office/officeart/2005/8/layout/orgChart1"/>
    <dgm:cxn modelId="{4090EDF3-3D70-4408-84F9-05F39B6A7561}" type="presParOf" srcId="{B9863076-6B30-47FE-9FF3-2A6E1F44D44F}" destId="{1606A237-D027-4C73-8210-E4A06F3B981F}" srcOrd="1" destOrd="0" presId="urn:microsoft.com/office/officeart/2005/8/layout/orgChart1"/>
    <dgm:cxn modelId="{23331BF1-7AD1-4A9F-8549-D9C61665292F}" type="presParOf" srcId="{BC12C30F-CBC8-4926-B8DC-27FAC4624D3F}" destId="{652ECD56-5BC1-498F-B685-6D8413C7AA49}" srcOrd="1" destOrd="0" presId="urn:microsoft.com/office/officeart/2005/8/layout/orgChart1"/>
    <dgm:cxn modelId="{66D9A889-D320-4A71-9CD5-D9D2E0EAD076}" type="presParOf" srcId="{652ECD56-5BC1-498F-B685-6D8413C7AA49}" destId="{C1E4E97D-F901-445E-9133-A4C8CC01991E}" srcOrd="0" destOrd="0" presId="urn:microsoft.com/office/officeart/2005/8/layout/orgChart1"/>
    <dgm:cxn modelId="{0FF9D108-25D8-4916-8F96-C55E10820994}" type="presParOf" srcId="{652ECD56-5BC1-498F-B685-6D8413C7AA49}" destId="{F7FBDCC6-9A51-424A-909B-4AE2D07EA7AA}" srcOrd="1" destOrd="0" presId="urn:microsoft.com/office/officeart/2005/8/layout/orgChart1"/>
    <dgm:cxn modelId="{B9AFD55D-723E-4823-8A0E-0CDE13A4B0D7}" type="presParOf" srcId="{F7FBDCC6-9A51-424A-909B-4AE2D07EA7AA}" destId="{850A4FFB-A4C6-421C-87BF-6CBD742FEEBF}" srcOrd="0" destOrd="0" presId="urn:microsoft.com/office/officeart/2005/8/layout/orgChart1"/>
    <dgm:cxn modelId="{3D9BEC92-95B0-449A-995C-B760D8513F5E}" type="presParOf" srcId="{850A4FFB-A4C6-421C-87BF-6CBD742FEEBF}" destId="{FA887E28-3836-4D2F-AF4B-587A676384BD}" srcOrd="0" destOrd="0" presId="urn:microsoft.com/office/officeart/2005/8/layout/orgChart1"/>
    <dgm:cxn modelId="{F742DF78-E807-453E-B1A2-114DAB1964C0}" type="presParOf" srcId="{850A4FFB-A4C6-421C-87BF-6CBD742FEEBF}" destId="{DAAF4F96-2549-40D0-9752-3E0C3A91FBE4}" srcOrd="1" destOrd="0" presId="urn:microsoft.com/office/officeart/2005/8/layout/orgChart1"/>
    <dgm:cxn modelId="{044370E4-2DAA-414F-9628-33A30605D792}" type="presParOf" srcId="{F7FBDCC6-9A51-424A-909B-4AE2D07EA7AA}" destId="{6B3A0CD2-EA3B-4746-A7FD-4FE578E8DD07}" srcOrd="1" destOrd="0" presId="urn:microsoft.com/office/officeart/2005/8/layout/orgChart1"/>
    <dgm:cxn modelId="{CCA797FF-EC86-4D09-A2EE-F7C244CA15CF}" type="presParOf" srcId="{F7FBDCC6-9A51-424A-909B-4AE2D07EA7AA}" destId="{3FC78E7C-BFCB-47BD-B1DE-B6A64FBA723A}" srcOrd="2" destOrd="0" presId="urn:microsoft.com/office/officeart/2005/8/layout/orgChart1"/>
    <dgm:cxn modelId="{376A9B1D-CDB9-4548-BC03-94EBEFEBF942}" type="presParOf" srcId="{652ECD56-5BC1-498F-B685-6D8413C7AA49}" destId="{8960CF24-389C-4F85-8809-B538CC190551}" srcOrd="2" destOrd="0" presId="urn:microsoft.com/office/officeart/2005/8/layout/orgChart1"/>
    <dgm:cxn modelId="{CE15504A-B658-4343-8110-CCE56E6BE046}" type="presParOf" srcId="{652ECD56-5BC1-498F-B685-6D8413C7AA49}" destId="{54AE9244-3698-4CDE-8DB4-B376EAE1973B}" srcOrd="3" destOrd="0" presId="urn:microsoft.com/office/officeart/2005/8/layout/orgChart1"/>
    <dgm:cxn modelId="{9C2E31F5-EAAD-4AD2-B799-13EC94BE3956}" type="presParOf" srcId="{54AE9244-3698-4CDE-8DB4-B376EAE1973B}" destId="{C2250102-0BBA-4EE1-861A-FDA48859DD7C}" srcOrd="0" destOrd="0" presId="urn:microsoft.com/office/officeart/2005/8/layout/orgChart1"/>
    <dgm:cxn modelId="{0A55E8DF-B9E1-410A-A249-1E6D1C3B76CA}" type="presParOf" srcId="{C2250102-0BBA-4EE1-861A-FDA48859DD7C}" destId="{D391A4BF-D65A-4ADD-AA6C-358B3523EA2D}" srcOrd="0" destOrd="0" presId="urn:microsoft.com/office/officeart/2005/8/layout/orgChart1"/>
    <dgm:cxn modelId="{655D4BD7-D40D-4BAB-963A-3E19B5E3485A}" type="presParOf" srcId="{C2250102-0BBA-4EE1-861A-FDA48859DD7C}" destId="{36F5C8A8-9A38-4740-B3FB-7E5FC53BCEDE}" srcOrd="1" destOrd="0" presId="urn:microsoft.com/office/officeart/2005/8/layout/orgChart1"/>
    <dgm:cxn modelId="{7E12A16A-04F1-4D1B-857D-5BA474B983D5}" type="presParOf" srcId="{54AE9244-3698-4CDE-8DB4-B376EAE1973B}" destId="{DA550652-8D8A-4445-9B51-927E5EF05E46}" srcOrd="1" destOrd="0" presId="urn:microsoft.com/office/officeart/2005/8/layout/orgChart1"/>
    <dgm:cxn modelId="{137725DA-42E9-4F28-8C33-8578A742FDA4}" type="presParOf" srcId="{54AE9244-3698-4CDE-8DB4-B376EAE1973B}" destId="{4D8B4BC4-A310-433F-A1AE-17905B80AB6C}" srcOrd="2" destOrd="0" presId="urn:microsoft.com/office/officeart/2005/8/layout/orgChart1"/>
    <dgm:cxn modelId="{59AB6417-EA9C-4B8F-8DF5-2FB94E3C694F}" type="presParOf" srcId="{BC12C30F-CBC8-4926-B8DC-27FAC4624D3F}" destId="{3923B95F-AA96-4FF3-BF29-02FCB452567A}" srcOrd="2" destOrd="0" presId="urn:microsoft.com/office/officeart/2005/8/layout/orgChart1"/>
    <dgm:cxn modelId="{BD90BB5B-2C2D-489D-B210-731A34232C83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/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6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/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6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54525509-D36F-4177-BCB8-BA6342125245}" type="presOf" srcId="{422AD5BA-A622-49D8-950E-8E23747F9CB8}" destId="{C1E4E97D-F901-445E-9133-A4C8CC01991E}" srcOrd="0" destOrd="0" presId="urn:microsoft.com/office/officeart/2005/8/layout/orgChart1"/>
    <dgm:cxn modelId="{38BCA409-6E6D-4E53-A866-EF05D2674830}" type="presOf" srcId="{B799F0DA-60DF-49EF-A773-33BF8008720C}" destId="{6073C744-2224-451F-A934-2F7C949DAC0E}" srcOrd="1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02911619-5DCA-4BBF-B829-6844809A7E74}" type="presOf" srcId="{71A45E69-C933-41E5-B4F2-44D7E1678BBE}" destId="{457729F1-1494-42DF-9FA0-B5D5178E3B02}" srcOrd="0" destOrd="0" presId="urn:microsoft.com/office/officeart/2005/8/layout/orgChart1"/>
    <dgm:cxn modelId="{DA0A3319-6E57-4EE0-86F2-1DE97D9A10C2}" type="presOf" srcId="{141CCA7B-C26F-4460-9501-0558977D9819}" destId="{33128A2B-4A82-4068-B158-372815600F11}" srcOrd="1" destOrd="0" presId="urn:microsoft.com/office/officeart/2005/8/layout/orgChart1"/>
    <dgm:cxn modelId="{55098A1B-1E9A-4D23-878E-E580B87502AB}" type="presOf" srcId="{A2A904FC-3915-4A5C-A4A6-BAA90C4C2396}" destId="{A3CFFAE7-80D8-4416-8FC7-AFE936193901}" srcOrd="1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34209F21-2EEF-43B9-B54B-4E3EC31416CD}" type="presOf" srcId="{59FD9DA7-12CD-447F-B232-158B4810837A}" destId="{2D1E9030-7284-48D3-9D12-CFB4BF8EC42B}" srcOrd="1" destOrd="0" presId="urn:microsoft.com/office/officeart/2005/8/layout/orgChart1"/>
    <dgm:cxn modelId="{B514A925-C5D1-4A7A-9B35-9412E4AD12CB}" type="presOf" srcId="{819A12BD-48CA-46A7-A738-6029F10E99A3}" destId="{A227B7D4-FF32-400E-A255-54B3F0EE6DFB}" srcOrd="0" destOrd="0" presId="urn:microsoft.com/office/officeart/2005/8/layout/orgChart1"/>
    <dgm:cxn modelId="{EC506A27-3BA2-418D-8C8F-0B8E318BA226}" type="presOf" srcId="{A4A813A9-AEAC-475F-8964-8AF5044FEBC1}" destId="{4AB14E74-5A21-42B1-871D-1742AC7B75A7}" srcOrd="1" destOrd="0" presId="urn:microsoft.com/office/officeart/2005/8/layout/orgChart1"/>
    <dgm:cxn modelId="{B0F56E2C-18FD-43AD-9067-633C019C9D48}" type="presOf" srcId="{6D9FD0A1-5D76-44A8-825F-A4268287825A}" destId="{52F6CDB9-4B69-4D7F-9361-B720EDFE3284}" srcOrd="0" destOrd="0" presId="urn:microsoft.com/office/officeart/2005/8/layout/orgChart1"/>
    <dgm:cxn modelId="{CD93662D-2602-4DF1-95A6-68D1AD77A846}" type="presOf" srcId="{717A1295-FE58-45B9-BB54-89CF0D2156BC}" destId="{A504F7FE-3E72-4979-B084-9DF4603B585D}" srcOrd="0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A2DA0835-BED1-49A0-BAA8-217A307B00E3}" type="presOf" srcId="{5B816443-5D97-47CA-92CC-BA965E24E45C}" destId="{E2540366-07B5-4F87-9C44-6B1B85CA12AA}" srcOrd="0" destOrd="0" presId="urn:microsoft.com/office/officeart/2005/8/layout/orgChart1"/>
    <dgm:cxn modelId="{F3F37D3A-1825-4395-838A-E28BCEA5C3C2}" type="presOf" srcId="{13569A8C-AC54-4B07-B792-06730F2DBCFF}" destId="{D3971566-7794-4D5F-AD89-C41747A59B10}" srcOrd="0" destOrd="0" presId="urn:microsoft.com/office/officeart/2005/8/layout/orgChart1"/>
    <dgm:cxn modelId="{FFF84E3C-C439-4C2A-8330-4180BD3B612F}" type="presOf" srcId="{B799F0DA-60DF-49EF-A773-33BF8008720C}" destId="{B142851B-425C-46FA-BC7D-09EE917E838E}" srcOrd="0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E017EB3E-B057-404B-BFE2-2C3DE5735B4C}" type="presOf" srcId="{56D4BD95-8F35-47A9-BD15-3418BAE24A8B}" destId="{0677BACE-1733-45A4-9CAA-EB6A02DAF6FB}" srcOrd="0" destOrd="0" presId="urn:microsoft.com/office/officeart/2005/8/layout/orgChart1"/>
    <dgm:cxn modelId="{B0D3E15C-DF8D-4C23-9686-514C3D99006B}" type="presOf" srcId="{C252F8DD-D3D3-40D3-93B1-18B439DAD8B5}" destId="{8960CF24-389C-4F85-8809-B538CC190551}" srcOrd="0" destOrd="0" presId="urn:microsoft.com/office/officeart/2005/8/layout/orgChart1"/>
    <dgm:cxn modelId="{FD45A45F-EAB0-43FB-A95B-C60B4D2C1A17}" type="presOf" srcId="{141CCA7B-C26F-4460-9501-0558977D9819}" destId="{D59F2064-F461-42FE-A21B-421A1E13EE0D}" srcOrd="0" destOrd="0" presId="urn:microsoft.com/office/officeart/2005/8/layout/orgChart1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78453F63-1853-4F1D-9697-4C021A128B18}" type="presOf" srcId="{FAB6E44D-45DB-48AC-9972-8BE607C24880}" destId="{F359FAA7-EE79-45E5-967F-7C4844896E91}" srcOrd="0" destOrd="0" presId="urn:microsoft.com/office/officeart/2005/8/layout/orgChart1"/>
    <dgm:cxn modelId="{F2566844-D84D-41CA-BD0E-E2EBCF405247}" type="presOf" srcId="{8C10006E-3658-42D3-A36A-CEE78DAB648A}" destId="{7F6900BC-E7AB-4454-8DBF-74984B450182}" srcOrd="0" destOrd="0" presId="urn:microsoft.com/office/officeart/2005/8/layout/orgChart1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1240D869-4102-4BEF-81D5-885A3830C07D}" type="presOf" srcId="{4C49BEFD-2E07-4AC1-94BB-85253BB043BC}" destId="{ECD3DA43-0B5B-4523-80DD-E2E34D82205C}" srcOrd="0" destOrd="0" presId="urn:microsoft.com/office/officeart/2005/8/layout/orgChart1"/>
    <dgm:cxn modelId="{E5F2DC4B-2D51-49C9-9F5D-22256F49720C}" type="presOf" srcId="{24869B58-AFE8-4172-A469-CD56AF04F52C}" destId="{56161F2E-98FE-4938-B3D9-0B6A0D19325A}" srcOrd="0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D4AC2872-FB40-4546-84BF-930C2F872076}" type="presOf" srcId="{88160248-2286-4ACE-B899-F1B1FDF795C5}" destId="{D3803F56-0914-454D-845C-782D3BB500E7}" srcOrd="0" destOrd="0" presId="urn:microsoft.com/office/officeart/2005/8/layout/orgChart1"/>
    <dgm:cxn modelId="{44F17373-DAA4-4BAD-BE58-9D1AF2CF06DA}" type="presOf" srcId="{AEDE06AD-684B-445E-B72B-D7C01AF81F4A}" destId="{FA887E28-3836-4D2F-AF4B-587A676384BD}" srcOrd="0" destOrd="0" presId="urn:microsoft.com/office/officeart/2005/8/layout/orgChart1"/>
    <dgm:cxn modelId="{C5D4AD57-1590-43C4-8D1D-E9224E9E671A}" type="presOf" srcId="{9294C65A-6AED-4B82-A73E-A3661FC2C5D4}" destId="{34379871-D091-44CD-86E5-BC2C41613605}" srcOrd="0" destOrd="0" presId="urn:microsoft.com/office/officeart/2005/8/layout/orgChart1"/>
    <dgm:cxn modelId="{3D0C687D-12EF-4F0C-92FA-68F896DF885F}" type="presOf" srcId="{FFE2F67C-B312-497D-B110-C931E6772C5E}" destId="{D391A4BF-D65A-4ADD-AA6C-358B3523EA2D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4FBFAA80-27A2-46DC-972D-BC1930D4A9B4}" type="presOf" srcId="{AEDE06AD-684B-445E-B72B-D7C01AF81F4A}" destId="{DAAF4F96-2549-40D0-9752-3E0C3A91FBE4}" srcOrd="1" destOrd="0" presId="urn:microsoft.com/office/officeart/2005/8/layout/orgChart1"/>
    <dgm:cxn modelId="{09CA8C81-D371-4D49-A781-2F085035BFC8}" type="presOf" srcId="{B138BF36-0CC4-4963-9D59-DB66606BE18C}" destId="{9147D0FF-5F45-4C22-B3D5-7B0B9F228048}" srcOrd="1" destOrd="0" presId="urn:microsoft.com/office/officeart/2005/8/layout/orgChart1"/>
    <dgm:cxn modelId="{FCF6FB85-B976-45C0-8454-A0AD31704AD0}" type="presOf" srcId="{559776AE-D40F-476E-A47C-5976749B22E6}" destId="{3799046C-2F83-4223-AD49-D36B329C07DE}" srcOrd="1" destOrd="0" presId="urn:microsoft.com/office/officeart/2005/8/layout/orgChart1"/>
    <dgm:cxn modelId="{7504C489-875D-4987-A3B8-99E758927D6A}" type="presOf" srcId="{59FD9DA7-12CD-447F-B232-158B4810837A}" destId="{01F064D2-98DE-48AC-8E5F-AECCC01E83C2}" srcOrd="0" destOrd="0" presId="urn:microsoft.com/office/officeart/2005/8/layout/orgChart1"/>
    <dgm:cxn modelId="{6530618B-B615-4ECD-8AB4-4F10C4312EFC}" type="presOf" srcId="{59708E8E-0358-431F-A88B-849585373A0F}" destId="{E8901EFC-8E48-46AE-842A-9BA698138F3E}" srcOrd="0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F1FB2196-BBC7-4003-A822-A641C4D096B0}" type="presOf" srcId="{2148303E-BDC6-451B-82E9-FD05FAA5DC96}" destId="{AE42E992-AD6A-4B1E-ADBF-AC93681B7E1D}" srcOrd="0" destOrd="0" presId="urn:microsoft.com/office/officeart/2005/8/layout/orgChart1"/>
    <dgm:cxn modelId="{59930899-299A-4EEC-8666-183AC10C8D0E}" type="presOf" srcId="{FFE2F67C-B312-497D-B110-C931E6772C5E}" destId="{36F5C8A8-9A38-4740-B3FB-7E5FC53BCEDE}" srcOrd="1" destOrd="0" presId="urn:microsoft.com/office/officeart/2005/8/layout/orgChart1"/>
    <dgm:cxn modelId="{82D3A39C-E4B6-4C71-926E-B97F37061146}" type="presOf" srcId="{A84376AD-534B-427E-8408-71D14CF8C664}" destId="{0F67600C-4DBE-422B-8C2D-EE45944937B8}" srcOrd="1" destOrd="0" presId="urn:microsoft.com/office/officeart/2005/8/layout/orgChart1"/>
    <dgm:cxn modelId="{AFD5D69C-CB4B-4E5C-A718-55BCAC87B08F}" type="presOf" srcId="{8C10006E-3658-42D3-A36A-CEE78DAB648A}" destId="{E1A33B0D-1B67-4588-95AE-91B33C132ACF}" srcOrd="1" destOrd="0" presId="urn:microsoft.com/office/officeart/2005/8/layout/orgChart1"/>
    <dgm:cxn modelId="{389DE49E-04EE-47C2-8713-E9BF7A4E137A}" type="presOf" srcId="{559776AE-D40F-476E-A47C-5976749B22E6}" destId="{90D8DFBB-EDAB-4C55-BD18-66ED8403CEE5}" srcOrd="0" destOrd="0" presId="urn:microsoft.com/office/officeart/2005/8/layout/orgChart1"/>
    <dgm:cxn modelId="{C0DECDA3-4A96-4935-85C4-FC3EC671C0EB}" type="presOf" srcId="{5D5F1E9B-3FDF-4BB4-914D-5FAB6E23E57A}" destId="{2E41D07E-0D69-4849-B6D6-BDA55DBA117B}" srcOrd="0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91DC1CBE-0349-47F3-9527-8A7B4DF71B3A}" type="presOf" srcId="{BCC1E353-8FC8-4EC5-B349-D6356386F7CD}" destId="{55ABDD55-9F31-4392-AFC3-1F6910B537AF}" srcOrd="0" destOrd="0" presId="urn:microsoft.com/office/officeart/2005/8/layout/orgChart1"/>
    <dgm:cxn modelId="{E9FCEDBE-4C3D-493C-BCE6-E8FBABB6514C}" type="presOf" srcId="{FAB6E44D-45DB-48AC-9972-8BE607C24880}" destId="{D63F8403-7E3F-4CA0-B66A-087AB60F3497}" srcOrd="1" destOrd="0" presId="urn:microsoft.com/office/officeart/2005/8/layout/orgChart1"/>
    <dgm:cxn modelId="{095F56C4-3BD5-4D34-BB0F-FB63B736D8B8}" type="presOf" srcId="{B4DD85CB-95BD-4B53-8E5C-0A7DF75B33ED}" destId="{1606A237-D027-4C73-8210-E4A06F3B981F}" srcOrd="1" destOrd="0" presId="urn:microsoft.com/office/officeart/2005/8/layout/orgChart1"/>
    <dgm:cxn modelId="{6AF5FEC7-E510-47CC-9515-840046A81A8D}" type="presOf" srcId="{B138BF36-0CC4-4963-9D59-DB66606BE18C}" destId="{21575EB1-C8B5-4855-9E9B-6BB6909917B7}" srcOrd="0" destOrd="0" presId="urn:microsoft.com/office/officeart/2005/8/layout/orgChart1"/>
    <dgm:cxn modelId="{BE1EF0CC-1A45-4FC5-8932-B34D5C27A73C}" type="presOf" srcId="{8B0F6A83-6418-4F70-877C-F47662AE75A9}" destId="{E25E9CD3-76C5-4488-84E0-937161AF176B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7E0425D2-E75D-4A20-98CD-B85312F32E4E}" type="presOf" srcId="{B4DD85CB-95BD-4B53-8E5C-0A7DF75B33ED}" destId="{0CACBCD6-790F-43B3-8CDD-6BF7F5D384F2}" srcOrd="0" destOrd="0" presId="urn:microsoft.com/office/officeart/2005/8/layout/orgChart1"/>
    <dgm:cxn modelId="{F607D5D2-E50C-4409-B2C5-19C6F0783DFD}" type="presOf" srcId="{71A45E69-C933-41E5-B4F2-44D7E1678BBE}" destId="{6F7E0A9C-D419-4E49-8D0A-B9C2F24995A8}" srcOrd="1" destOrd="0" presId="urn:microsoft.com/office/officeart/2005/8/layout/orgChart1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6AACD3D9-DD91-4049-A494-63603BA68394}" type="presOf" srcId="{88160248-2286-4ACE-B899-F1B1FDF795C5}" destId="{B14C1CB0-D01B-49FF-8492-46670C8C30E8}" srcOrd="1" destOrd="0" presId="urn:microsoft.com/office/officeart/2005/8/layout/orgChart1"/>
    <dgm:cxn modelId="{FF3D56DA-4DAC-407F-9B49-AFB80FE01769}" type="presOf" srcId="{13569A8C-AC54-4B07-B792-06730F2DBCFF}" destId="{401BA62D-4A46-4850-B2D1-1E94F763E179}" srcOrd="1" destOrd="0" presId="urn:microsoft.com/office/officeart/2005/8/layout/orgChart1"/>
    <dgm:cxn modelId="{2D3351DF-9CD8-4427-8C5E-51B547FBFAC4}" type="presOf" srcId="{A2A904FC-3915-4A5C-A4A6-BAA90C4C2396}" destId="{90B16234-B264-4B74-A5AE-26B62C6AA0C8}" srcOrd="0" destOrd="0" presId="urn:microsoft.com/office/officeart/2005/8/layout/orgChart1"/>
    <dgm:cxn modelId="{F5D7AFF0-4B8D-431F-BDDA-CC223078969A}" type="presOf" srcId="{A84376AD-534B-427E-8408-71D14CF8C664}" destId="{24D2EED8-064C-4CF2-BA29-22F73F317764}" srcOrd="0" destOrd="0" presId="urn:microsoft.com/office/officeart/2005/8/layout/orgChart1"/>
    <dgm:cxn modelId="{C9427DF7-F29C-47D3-9034-2E1A417980D6}" type="presOf" srcId="{A4A813A9-AEAC-475F-8964-8AF5044FEBC1}" destId="{FB363923-DB47-48FC-B185-EDFBCF4CA800}" srcOrd="0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8DF50881-B0F5-4132-860F-8FF435CC6192}" type="presParOf" srcId="{18966916-D4B6-4DBD-AB90-D6E0D23242C8}" destId="{DD550F66-081F-4800-B23F-CD63A7A4F1E0}" srcOrd="0" destOrd="0" presId="urn:microsoft.com/office/officeart/2005/8/layout/orgChart1"/>
    <dgm:cxn modelId="{ED6A0534-61E4-425D-AE4F-39A241FF3C6B}" type="presParOf" srcId="{DD550F66-081F-4800-B23F-CD63A7A4F1E0}" destId="{24D2EED8-064C-4CF2-BA29-22F73F317764}" srcOrd="0" destOrd="0" presId="urn:microsoft.com/office/officeart/2005/8/layout/orgChart1"/>
    <dgm:cxn modelId="{98114E0E-E3EB-4061-8C86-39F0B8DAD2FF}" type="presParOf" srcId="{DD550F66-081F-4800-B23F-CD63A7A4F1E0}" destId="{0F67600C-4DBE-422B-8C2D-EE45944937B8}" srcOrd="1" destOrd="0" presId="urn:microsoft.com/office/officeart/2005/8/layout/orgChart1"/>
    <dgm:cxn modelId="{4E62162B-5B0A-44D3-B318-4E9BB240483C}" type="presParOf" srcId="{18966916-D4B6-4DBD-AB90-D6E0D23242C8}" destId="{63836672-8982-4EA9-B3AE-D01676F3C753}" srcOrd="1" destOrd="0" presId="urn:microsoft.com/office/officeart/2005/8/layout/orgChart1"/>
    <dgm:cxn modelId="{49239809-F198-47CE-A7FC-3BFEAC8A6DD2}" type="presParOf" srcId="{63836672-8982-4EA9-B3AE-D01676F3C753}" destId="{A227B7D4-FF32-400E-A255-54B3F0EE6DFB}" srcOrd="0" destOrd="0" presId="urn:microsoft.com/office/officeart/2005/8/layout/orgChart1"/>
    <dgm:cxn modelId="{5A97AD97-4886-40D8-9198-183D74B87E26}" type="presParOf" srcId="{63836672-8982-4EA9-B3AE-D01676F3C753}" destId="{E68F335B-FE5D-44E1-8BA3-61FCD3B7E214}" srcOrd="1" destOrd="0" presId="urn:microsoft.com/office/officeart/2005/8/layout/orgChart1"/>
    <dgm:cxn modelId="{EC2A3054-D221-4E99-962C-59F502740AAD}" type="presParOf" srcId="{E68F335B-FE5D-44E1-8BA3-61FCD3B7E214}" destId="{25E489EA-6340-4267-B597-E0CC5C6068B8}" srcOrd="0" destOrd="0" presId="urn:microsoft.com/office/officeart/2005/8/layout/orgChart1"/>
    <dgm:cxn modelId="{594109C5-CDE6-4030-8F2E-2C0D216505E0}" type="presParOf" srcId="{25E489EA-6340-4267-B597-E0CC5C6068B8}" destId="{F359FAA7-EE79-45E5-967F-7C4844896E91}" srcOrd="0" destOrd="0" presId="urn:microsoft.com/office/officeart/2005/8/layout/orgChart1"/>
    <dgm:cxn modelId="{08CC0B6D-135C-4662-95F8-4D4337A00CBF}" type="presParOf" srcId="{25E489EA-6340-4267-B597-E0CC5C6068B8}" destId="{D63F8403-7E3F-4CA0-B66A-087AB60F3497}" srcOrd="1" destOrd="0" presId="urn:microsoft.com/office/officeart/2005/8/layout/orgChart1"/>
    <dgm:cxn modelId="{8E671882-16D8-4022-A180-C94244548D0B}" type="presParOf" srcId="{E68F335B-FE5D-44E1-8BA3-61FCD3B7E214}" destId="{F2A7FFE5-7613-413F-AE1C-3DC3C3C440B5}" srcOrd="1" destOrd="0" presId="urn:microsoft.com/office/officeart/2005/8/layout/orgChart1"/>
    <dgm:cxn modelId="{C9A26E39-534B-413D-91C9-AF91895108FB}" type="presParOf" srcId="{F2A7FFE5-7613-413F-AE1C-3DC3C3C440B5}" destId="{2E41D07E-0D69-4849-B6D6-BDA55DBA117B}" srcOrd="0" destOrd="0" presId="urn:microsoft.com/office/officeart/2005/8/layout/orgChart1"/>
    <dgm:cxn modelId="{D057F52A-26EB-47BA-A63A-AD2C938EF815}" type="presParOf" srcId="{F2A7FFE5-7613-413F-AE1C-3DC3C3C440B5}" destId="{D836CFD3-3C7E-439A-99BA-35CB84E6DD39}" srcOrd="1" destOrd="0" presId="urn:microsoft.com/office/officeart/2005/8/layout/orgChart1"/>
    <dgm:cxn modelId="{B79245E7-C265-47B8-8D86-DADCE26A1AED}" type="presParOf" srcId="{D836CFD3-3C7E-439A-99BA-35CB84E6DD39}" destId="{E542C079-9657-41CF-B877-DD29C4874F35}" srcOrd="0" destOrd="0" presId="urn:microsoft.com/office/officeart/2005/8/layout/orgChart1"/>
    <dgm:cxn modelId="{ED7AA2BB-12BE-4DC4-AE0F-8EEF511BEDD2}" type="presParOf" srcId="{E542C079-9657-41CF-B877-DD29C4874F35}" destId="{01F064D2-98DE-48AC-8E5F-AECCC01E83C2}" srcOrd="0" destOrd="0" presId="urn:microsoft.com/office/officeart/2005/8/layout/orgChart1"/>
    <dgm:cxn modelId="{B0C03C5D-5C30-4E86-BE2D-BE34862122A3}" type="presParOf" srcId="{E542C079-9657-41CF-B877-DD29C4874F35}" destId="{2D1E9030-7284-48D3-9D12-CFB4BF8EC42B}" srcOrd="1" destOrd="0" presId="urn:microsoft.com/office/officeart/2005/8/layout/orgChart1"/>
    <dgm:cxn modelId="{8B7B0996-3763-4B5E-AF86-7A70BD4676E2}" type="presParOf" srcId="{D836CFD3-3C7E-439A-99BA-35CB84E6DD39}" destId="{48B4C9C5-370A-49C0-8E20-6E796D76F0A2}" srcOrd="1" destOrd="0" presId="urn:microsoft.com/office/officeart/2005/8/layout/orgChart1"/>
    <dgm:cxn modelId="{556913C1-2A56-4166-B8C6-6AD7F5068263}" type="presParOf" srcId="{D836CFD3-3C7E-439A-99BA-35CB84E6DD39}" destId="{E848E847-C8E4-49B5-9768-7A6BA82A0C35}" srcOrd="2" destOrd="0" presId="urn:microsoft.com/office/officeart/2005/8/layout/orgChart1"/>
    <dgm:cxn modelId="{F3FBEC89-AB1F-4336-85EC-BBD9A156565C}" type="presParOf" srcId="{F2A7FFE5-7613-413F-AE1C-3DC3C3C440B5}" destId="{52F6CDB9-4B69-4D7F-9361-B720EDFE3284}" srcOrd="2" destOrd="0" presId="urn:microsoft.com/office/officeart/2005/8/layout/orgChart1"/>
    <dgm:cxn modelId="{EC92DDD4-836A-4413-884E-97D1B3127F34}" type="presParOf" srcId="{F2A7FFE5-7613-413F-AE1C-3DC3C3C440B5}" destId="{A7AA6CDA-D943-4F46-85A9-9BFE713555C5}" srcOrd="3" destOrd="0" presId="urn:microsoft.com/office/officeart/2005/8/layout/orgChart1"/>
    <dgm:cxn modelId="{CC7292A5-AA70-4D68-9392-9FC51F324070}" type="presParOf" srcId="{A7AA6CDA-D943-4F46-85A9-9BFE713555C5}" destId="{E2ADD74F-89A3-47A4-8F24-9F20D425A3BA}" srcOrd="0" destOrd="0" presId="urn:microsoft.com/office/officeart/2005/8/layout/orgChart1"/>
    <dgm:cxn modelId="{0E0B2CD5-2AEF-4E5A-AAC7-F20DC4C6F6C5}" type="presParOf" srcId="{E2ADD74F-89A3-47A4-8F24-9F20D425A3BA}" destId="{D3803F56-0914-454D-845C-782D3BB500E7}" srcOrd="0" destOrd="0" presId="urn:microsoft.com/office/officeart/2005/8/layout/orgChart1"/>
    <dgm:cxn modelId="{AA5502C3-1852-4404-B968-14F4823EE0EB}" type="presParOf" srcId="{E2ADD74F-89A3-47A4-8F24-9F20D425A3BA}" destId="{B14C1CB0-D01B-49FF-8492-46670C8C30E8}" srcOrd="1" destOrd="0" presId="urn:microsoft.com/office/officeart/2005/8/layout/orgChart1"/>
    <dgm:cxn modelId="{47BD6512-06E2-4ED4-87FF-701D5329A0B0}" type="presParOf" srcId="{A7AA6CDA-D943-4F46-85A9-9BFE713555C5}" destId="{280D65E4-8AC1-493D-A24D-99CB3B9B7199}" srcOrd="1" destOrd="0" presId="urn:microsoft.com/office/officeart/2005/8/layout/orgChart1"/>
    <dgm:cxn modelId="{5ED0AD7F-7D09-4DD6-A452-544C1C062A8A}" type="presParOf" srcId="{A7AA6CDA-D943-4F46-85A9-9BFE713555C5}" destId="{CC9905F1-2FAA-46DD-A0C7-00712AE2893C}" srcOrd="2" destOrd="0" presId="urn:microsoft.com/office/officeart/2005/8/layout/orgChart1"/>
    <dgm:cxn modelId="{1C681C9F-004E-4D9F-8A07-590073AD918B}" type="presParOf" srcId="{E68F335B-FE5D-44E1-8BA3-61FCD3B7E214}" destId="{289F1F79-06C0-45E7-8A75-C78097C54191}" srcOrd="2" destOrd="0" presId="urn:microsoft.com/office/officeart/2005/8/layout/orgChart1"/>
    <dgm:cxn modelId="{630BA158-5663-4E3A-9F91-1E0DA21FCA59}" type="presParOf" srcId="{63836672-8982-4EA9-B3AE-D01676F3C753}" destId="{55ABDD55-9F31-4392-AFC3-1F6910B537AF}" srcOrd="2" destOrd="0" presId="urn:microsoft.com/office/officeart/2005/8/layout/orgChart1"/>
    <dgm:cxn modelId="{97F8CBBB-FD7B-4838-A510-176DF726C63C}" type="presParOf" srcId="{63836672-8982-4EA9-B3AE-D01676F3C753}" destId="{7F340B13-6371-4618-89DD-0DD102CD9C28}" srcOrd="3" destOrd="0" presId="urn:microsoft.com/office/officeart/2005/8/layout/orgChart1"/>
    <dgm:cxn modelId="{7EDF64B8-87C1-4180-BA24-D1A62AC2A67E}" type="presParOf" srcId="{7F340B13-6371-4618-89DD-0DD102CD9C28}" destId="{F5ECA5F8-B680-434D-9F77-DFDCD57A19D5}" srcOrd="0" destOrd="0" presId="urn:microsoft.com/office/officeart/2005/8/layout/orgChart1"/>
    <dgm:cxn modelId="{C2484C14-4AD2-4A43-8E8A-20D4D5049AA6}" type="presParOf" srcId="{F5ECA5F8-B680-434D-9F77-DFDCD57A19D5}" destId="{D3971566-7794-4D5F-AD89-C41747A59B10}" srcOrd="0" destOrd="0" presId="urn:microsoft.com/office/officeart/2005/8/layout/orgChart1"/>
    <dgm:cxn modelId="{AC8DF964-B13E-4DFE-9272-DE367A3B6BA4}" type="presParOf" srcId="{F5ECA5F8-B680-434D-9F77-DFDCD57A19D5}" destId="{401BA62D-4A46-4850-B2D1-1E94F763E179}" srcOrd="1" destOrd="0" presId="urn:microsoft.com/office/officeart/2005/8/layout/orgChart1"/>
    <dgm:cxn modelId="{460B8E53-6972-43AB-9A64-B2FF869834FC}" type="presParOf" srcId="{7F340B13-6371-4618-89DD-0DD102CD9C28}" destId="{0376F838-F4B1-4369-ADDF-5D2DA3CC2CC2}" srcOrd="1" destOrd="0" presId="urn:microsoft.com/office/officeart/2005/8/layout/orgChart1"/>
    <dgm:cxn modelId="{2CBC25A0-4A60-4594-926C-12685F91451D}" type="presParOf" srcId="{0376F838-F4B1-4369-ADDF-5D2DA3CC2CC2}" destId="{E25E9CD3-76C5-4488-84E0-937161AF176B}" srcOrd="0" destOrd="0" presId="urn:microsoft.com/office/officeart/2005/8/layout/orgChart1"/>
    <dgm:cxn modelId="{36FE4118-4AD7-47F7-AF03-09763DB6CE32}" type="presParOf" srcId="{0376F838-F4B1-4369-ADDF-5D2DA3CC2CC2}" destId="{4BBBE89E-7162-4DB1-B632-A8235AF65C26}" srcOrd="1" destOrd="0" presId="urn:microsoft.com/office/officeart/2005/8/layout/orgChart1"/>
    <dgm:cxn modelId="{7871F3B8-113E-44A8-8F52-297984F94122}" type="presParOf" srcId="{4BBBE89E-7162-4DB1-B632-A8235AF65C26}" destId="{54D2616B-4C33-43A7-8D18-88B1B5ED947C}" srcOrd="0" destOrd="0" presId="urn:microsoft.com/office/officeart/2005/8/layout/orgChart1"/>
    <dgm:cxn modelId="{065ECD9E-2A5A-48CB-9443-5CF02B3EA41D}" type="presParOf" srcId="{54D2616B-4C33-43A7-8D18-88B1B5ED947C}" destId="{21575EB1-C8B5-4855-9E9B-6BB6909917B7}" srcOrd="0" destOrd="0" presId="urn:microsoft.com/office/officeart/2005/8/layout/orgChart1"/>
    <dgm:cxn modelId="{C49F4240-6024-46F1-9CA6-FDBA0566A106}" type="presParOf" srcId="{54D2616B-4C33-43A7-8D18-88B1B5ED947C}" destId="{9147D0FF-5F45-4C22-B3D5-7B0B9F228048}" srcOrd="1" destOrd="0" presId="urn:microsoft.com/office/officeart/2005/8/layout/orgChart1"/>
    <dgm:cxn modelId="{7E1F28DC-4FFC-4A67-8C00-13C433D084A0}" type="presParOf" srcId="{4BBBE89E-7162-4DB1-B632-A8235AF65C26}" destId="{06283993-8B7D-487D-A3BD-53ACD547DAE4}" srcOrd="1" destOrd="0" presId="urn:microsoft.com/office/officeart/2005/8/layout/orgChart1"/>
    <dgm:cxn modelId="{B56C8FEF-B5A9-45AE-8AC2-DEFF71FCE53D}" type="presParOf" srcId="{4BBBE89E-7162-4DB1-B632-A8235AF65C26}" destId="{0343675F-88C3-41DE-A351-47AC40423F92}" srcOrd="2" destOrd="0" presId="urn:microsoft.com/office/officeart/2005/8/layout/orgChart1"/>
    <dgm:cxn modelId="{9C366F76-7561-4A71-8666-6B8615D2FD37}" type="presParOf" srcId="{0376F838-F4B1-4369-ADDF-5D2DA3CC2CC2}" destId="{56161F2E-98FE-4938-B3D9-0B6A0D19325A}" srcOrd="2" destOrd="0" presId="urn:microsoft.com/office/officeart/2005/8/layout/orgChart1"/>
    <dgm:cxn modelId="{355CB675-6DBB-407E-9746-43D3F889B786}" type="presParOf" srcId="{0376F838-F4B1-4369-ADDF-5D2DA3CC2CC2}" destId="{6DF8AF9D-B466-4F5C-8E19-FE76CD4932EE}" srcOrd="3" destOrd="0" presId="urn:microsoft.com/office/officeart/2005/8/layout/orgChart1"/>
    <dgm:cxn modelId="{1E7D3315-6436-4536-AAAB-7CD197F02EE1}" type="presParOf" srcId="{6DF8AF9D-B466-4F5C-8E19-FE76CD4932EE}" destId="{EDCCC993-C56E-4C71-AFE6-C73B971D899B}" srcOrd="0" destOrd="0" presId="urn:microsoft.com/office/officeart/2005/8/layout/orgChart1"/>
    <dgm:cxn modelId="{4259D261-88A5-4887-A449-481C6507F5FD}" type="presParOf" srcId="{EDCCC993-C56E-4C71-AFE6-C73B971D899B}" destId="{90B16234-B264-4B74-A5AE-26B62C6AA0C8}" srcOrd="0" destOrd="0" presId="urn:microsoft.com/office/officeart/2005/8/layout/orgChart1"/>
    <dgm:cxn modelId="{FA4685BD-0BC2-4890-A5B3-D3209B5C6534}" type="presParOf" srcId="{EDCCC993-C56E-4C71-AFE6-C73B971D899B}" destId="{A3CFFAE7-80D8-4416-8FC7-AFE936193901}" srcOrd="1" destOrd="0" presId="urn:microsoft.com/office/officeart/2005/8/layout/orgChart1"/>
    <dgm:cxn modelId="{EBE09E29-7BBF-4A1A-885E-337628987DB0}" type="presParOf" srcId="{6DF8AF9D-B466-4F5C-8E19-FE76CD4932EE}" destId="{71ABC825-A95E-4F92-9869-BED3F99AF9CE}" srcOrd="1" destOrd="0" presId="urn:microsoft.com/office/officeart/2005/8/layout/orgChart1"/>
    <dgm:cxn modelId="{CB3DB55C-7F62-408E-8C54-41340A1FD284}" type="presParOf" srcId="{6DF8AF9D-B466-4F5C-8E19-FE76CD4932EE}" destId="{CBADB99A-1A29-4441-9650-047157AF7E69}" srcOrd="2" destOrd="0" presId="urn:microsoft.com/office/officeart/2005/8/layout/orgChart1"/>
    <dgm:cxn modelId="{E5956A31-5E68-4E87-8A46-2024422FFE51}" type="presParOf" srcId="{7F340B13-6371-4618-89DD-0DD102CD9C28}" destId="{2F3BF449-E4EE-4D73-9A2A-0D97CD458F60}" srcOrd="2" destOrd="0" presId="urn:microsoft.com/office/officeart/2005/8/layout/orgChart1"/>
    <dgm:cxn modelId="{E98ED75F-0C65-44D7-969E-476854DDEB23}" type="presParOf" srcId="{63836672-8982-4EA9-B3AE-D01676F3C753}" destId="{0677BACE-1733-45A4-9CAA-EB6A02DAF6FB}" srcOrd="4" destOrd="0" presId="urn:microsoft.com/office/officeart/2005/8/layout/orgChart1"/>
    <dgm:cxn modelId="{03934E1E-3F79-4A04-8937-71848E7064F2}" type="presParOf" srcId="{63836672-8982-4EA9-B3AE-D01676F3C753}" destId="{CAAFEBF0-723F-4B94-973A-819587339757}" srcOrd="5" destOrd="0" presId="urn:microsoft.com/office/officeart/2005/8/layout/orgChart1"/>
    <dgm:cxn modelId="{AB6DC806-25AA-4978-B911-6665F1516BC4}" type="presParOf" srcId="{CAAFEBF0-723F-4B94-973A-819587339757}" destId="{D371F457-C01B-4CCC-8174-B6139BE189EC}" srcOrd="0" destOrd="0" presId="urn:microsoft.com/office/officeart/2005/8/layout/orgChart1"/>
    <dgm:cxn modelId="{33D47616-9568-4DFA-9E30-AECE2BD5321B}" type="presParOf" srcId="{D371F457-C01B-4CCC-8174-B6139BE189EC}" destId="{B142851B-425C-46FA-BC7D-09EE917E838E}" srcOrd="0" destOrd="0" presId="urn:microsoft.com/office/officeart/2005/8/layout/orgChart1"/>
    <dgm:cxn modelId="{7340EA6A-6C4D-415F-868F-37337A1BE1C0}" type="presParOf" srcId="{D371F457-C01B-4CCC-8174-B6139BE189EC}" destId="{6073C744-2224-451F-A934-2F7C949DAC0E}" srcOrd="1" destOrd="0" presId="urn:microsoft.com/office/officeart/2005/8/layout/orgChart1"/>
    <dgm:cxn modelId="{5588DB67-2067-4CF4-BE23-7056A04700F7}" type="presParOf" srcId="{CAAFEBF0-723F-4B94-973A-819587339757}" destId="{BA40FB63-7C71-4E80-AC30-42DB180DE386}" srcOrd="1" destOrd="0" presId="urn:microsoft.com/office/officeart/2005/8/layout/orgChart1"/>
    <dgm:cxn modelId="{AF79FFD6-3475-4A15-A59C-62AA5B85619E}" type="presParOf" srcId="{BA40FB63-7C71-4E80-AC30-42DB180DE386}" destId="{ECD3DA43-0B5B-4523-80DD-E2E34D82205C}" srcOrd="0" destOrd="0" presId="urn:microsoft.com/office/officeart/2005/8/layout/orgChart1"/>
    <dgm:cxn modelId="{55E4C8C2-62C6-4A69-915A-C7EC8CC5C9F1}" type="presParOf" srcId="{BA40FB63-7C71-4E80-AC30-42DB180DE386}" destId="{98A2A591-822C-4275-B4EF-242E0D91E21D}" srcOrd="1" destOrd="0" presId="urn:microsoft.com/office/officeart/2005/8/layout/orgChart1"/>
    <dgm:cxn modelId="{57A8E046-D19C-4EC1-8985-BB363D4A9B53}" type="presParOf" srcId="{98A2A591-822C-4275-B4EF-242E0D91E21D}" destId="{DB03EDE5-6CCF-4DC0-9193-2D8E8D3FC236}" srcOrd="0" destOrd="0" presId="urn:microsoft.com/office/officeart/2005/8/layout/orgChart1"/>
    <dgm:cxn modelId="{D8B58BAE-D143-4AB7-905E-04BF7EFD9BB9}" type="presParOf" srcId="{DB03EDE5-6CCF-4DC0-9193-2D8E8D3FC236}" destId="{D59F2064-F461-42FE-A21B-421A1E13EE0D}" srcOrd="0" destOrd="0" presId="urn:microsoft.com/office/officeart/2005/8/layout/orgChart1"/>
    <dgm:cxn modelId="{F0BC6238-3A1C-467F-841E-1A655B25E1C6}" type="presParOf" srcId="{DB03EDE5-6CCF-4DC0-9193-2D8E8D3FC236}" destId="{33128A2B-4A82-4068-B158-372815600F11}" srcOrd="1" destOrd="0" presId="urn:microsoft.com/office/officeart/2005/8/layout/orgChart1"/>
    <dgm:cxn modelId="{2C488FB2-1F64-4F3C-873F-5BA1B4CB8C2C}" type="presParOf" srcId="{98A2A591-822C-4275-B4EF-242E0D91E21D}" destId="{D7944F6F-66C7-4605-A05A-8203B584744D}" srcOrd="1" destOrd="0" presId="urn:microsoft.com/office/officeart/2005/8/layout/orgChart1"/>
    <dgm:cxn modelId="{0059E0C1-076E-4209-BD5B-0B87FBB2E183}" type="presParOf" srcId="{98A2A591-822C-4275-B4EF-242E0D91E21D}" destId="{00CE9EA1-8054-44B4-9713-C79229952483}" srcOrd="2" destOrd="0" presId="urn:microsoft.com/office/officeart/2005/8/layout/orgChart1"/>
    <dgm:cxn modelId="{DA23B64F-2740-49C9-A0F5-4941B1600074}" type="presParOf" srcId="{BA40FB63-7C71-4E80-AC30-42DB180DE386}" destId="{E8901EFC-8E48-46AE-842A-9BA698138F3E}" srcOrd="2" destOrd="0" presId="urn:microsoft.com/office/officeart/2005/8/layout/orgChart1"/>
    <dgm:cxn modelId="{09D933B5-B201-4B18-B11F-C0263162A047}" type="presParOf" srcId="{BA40FB63-7C71-4E80-AC30-42DB180DE386}" destId="{65E15869-4302-4AA9-94F6-C5129A88C4DF}" srcOrd="3" destOrd="0" presId="urn:microsoft.com/office/officeart/2005/8/layout/orgChart1"/>
    <dgm:cxn modelId="{A979E658-BA35-438C-BD1F-D0E3CA103B19}" type="presParOf" srcId="{65E15869-4302-4AA9-94F6-C5129A88C4DF}" destId="{33699776-F769-48A3-8C38-72FDFE00709A}" srcOrd="0" destOrd="0" presId="urn:microsoft.com/office/officeart/2005/8/layout/orgChart1"/>
    <dgm:cxn modelId="{6C6F3D9C-6723-4B4B-970A-4094050935FC}" type="presParOf" srcId="{33699776-F769-48A3-8C38-72FDFE00709A}" destId="{7F6900BC-E7AB-4454-8DBF-74984B450182}" srcOrd="0" destOrd="0" presId="urn:microsoft.com/office/officeart/2005/8/layout/orgChart1"/>
    <dgm:cxn modelId="{1673486F-EDDE-478B-A175-EEC3A9E9C243}" type="presParOf" srcId="{33699776-F769-48A3-8C38-72FDFE00709A}" destId="{E1A33B0D-1B67-4588-95AE-91B33C132ACF}" srcOrd="1" destOrd="0" presId="urn:microsoft.com/office/officeart/2005/8/layout/orgChart1"/>
    <dgm:cxn modelId="{04800DA9-19B7-470C-89D2-3678EA5EDD10}" type="presParOf" srcId="{65E15869-4302-4AA9-94F6-C5129A88C4DF}" destId="{690974A8-17B9-43A6-9341-01ED2D841F09}" srcOrd="1" destOrd="0" presId="urn:microsoft.com/office/officeart/2005/8/layout/orgChart1"/>
    <dgm:cxn modelId="{94FDA95B-95C7-494A-8A56-D0E094238629}" type="presParOf" srcId="{65E15869-4302-4AA9-94F6-C5129A88C4DF}" destId="{7F53D029-88F8-4E94-9C30-87FD93FF0A6A}" srcOrd="2" destOrd="0" presId="urn:microsoft.com/office/officeart/2005/8/layout/orgChart1"/>
    <dgm:cxn modelId="{B506A8AD-A26B-4F57-9D1B-E6269A95CE02}" type="presParOf" srcId="{CAAFEBF0-723F-4B94-973A-819587339757}" destId="{C17693FF-4006-43E7-B114-F49A5895A349}" srcOrd="2" destOrd="0" presId="urn:microsoft.com/office/officeart/2005/8/layout/orgChart1"/>
    <dgm:cxn modelId="{244B1044-2C87-48F2-9025-D468F2BDDE72}" type="presParOf" srcId="{63836672-8982-4EA9-B3AE-D01676F3C753}" destId="{E2540366-07B5-4F87-9C44-6B1B85CA12AA}" srcOrd="6" destOrd="0" presId="urn:microsoft.com/office/officeart/2005/8/layout/orgChart1"/>
    <dgm:cxn modelId="{0B7F4894-EC2F-484A-8761-3552AA37CD78}" type="presParOf" srcId="{63836672-8982-4EA9-B3AE-D01676F3C753}" destId="{50D1FDAC-3B7E-4FF9-B47A-3C80531E4834}" srcOrd="7" destOrd="0" presId="urn:microsoft.com/office/officeart/2005/8/layout/orgChart1"/>
    <dgm:cxn modelId="{135F9632-8A18-4C22-9C25-5C665D49926B}" type="presParOf" srcId="{50D1FDAC-3B7E-4FF9-B47A-3C80531E4834}" destId="{CADD55C4-2DC1-40DB-B6B9-EAAEC1816724}" srcOrd="0" destOrd="0" presId="urn:microsoft.com/office/officeart/2005/8/layout/orgChart1"/>
    <dgm:cxn modelId="{464AF543-0E22-43DE-AB90-312849CE9E26}" type="presParOf" srcId="{CADD55C4-2DC1-40DB-B6B9-EAAEC1816724}" destId="{457729F1-1494-42DF-9FA0-B5D5178E3B02}" srcOrd="0" destOrd="0" presId="urn:microsoft.com/office/officeart/2005/8/layout/orgChart1"/>
    <dgm:cxn modelId="{CBB21B64-4DE5-4C22-8687-D16EE4D1044A}" type="presParOf" srcId="{CADD55C4-2DC1-40DB-B6B9-EAAEC1816724}" destId="{6F7E0A9C-D419-4E49-8D0A-B9C2F24995A8}" srcOrd="1" destOrd="0" presId="urn:microsoft.com/office/officeart/2005/8/layout/orgChart1"/>
    <dgm:cxn modelId="{9D4DE2E9-C4D9-40A8-9AB1-C69895BB28EF}" type="presParOf" srcId="{50D1FDAC-3B7E-4FF9-B47A-3C80531E4834}" destId="{0B76800D-3726-4582-8F43-9265997274F0}" srcOrd="1" destOrd="0" presId="urn:microsoft.com/office/officeart/2005/8/layout/orgChart1"/>
    <dgm:cxn modelId="{A3FFC13E-0B50-40F6-9BAA-F6EE0B3331D4}" type="presParOf" srcId="{0B76800D-3726-4582-8F43-9265997274F0}" destId="{AE42E992-AD6A-4B1E-ADBF-AC93681B7E1D}" srcOrd="0" destOrd="0" presId="urn:microsoft.com/office/officeart/2005/8/layout/orgChart1"/>
    <dgm:cxn modelId="{81506747-AAAA-49E5-9923-96E0F9C64F82}" type="presParOf" srcId="{0B76800D-3726-4582-8F43-9265997274F0}" destId="{9B56F68F-293E-49F3-A030-512B209B6A4D}" srcOrd="1" destOrd="0" presId="urn:microsoft.com/office/officeart/2005/8/layout/orgChart1"/>
    <dgm:cxn modelId="{5A9BB185-2C10-4CE0-AC9D-D81E34090A0E}" type="presParOf" srcId="{9B56F68F-293E-49F3-A030-512B209B6A4D}" destId="{B4C3BF9E-BA42-49D5-A4EE-0E7D5D9AD7A7}" srcOrd="0" destOrd="0" presId="urn:microsoft.com/office/officeart/2005/8/layout/orgChart1"/>
    <dgm:cxn modelId="{3029A11F-FEBA-4D03-A07A-69927C78229B}" type="presParOf" srcId="{B4C3BF9E-BA42-49D5-A4EE-0E7D5D9AD7A7}" destId="{FB363923-DB47-48FC-B185-EDFBCF4CA800}" srcOrd="0" destOrd="0" presId="urn:microsoft.com/office/officeart/2005/8/layout/orgChart1"/>
    <dgm:cxn modelId="{30C0ABEF-FDD3-4081-AA0C-BA893079E79B}" type="presParOf" srcId="{B4C3BF9E-BA42-49D5-A4EE-0E7D5D9AD7A7}" destId="{4AB14E74-5A21-42B1-871D-1742AC7B75A7}" srcOrd="1" destOrd="0" presId="urn:microsoft.com/office/officeart/2005/8/layout/orgChart1"/>
    <dgm:cxn modelId="{D180AABF-AED7-4053-8DA2-92AB0E2737B0}" type="presParOf" srcId="{9B56F68F-293E-49F3-A030-512B209B6A4D}" destId="{C742A1CD-EC10-4164-BFC0-50843A5F8440}" srcOrd="1" destOrd="0" presId="urn:microsoft.com/office/officeart/2005/8/layout/orgChart1"/>
    <dgm:cxn modelId="{32EABF1C-6CA0-4A3B-869D-40FE8E3A1158}" type="presParOf" srcId="{9B56F68F-293E-49F3-A030-512B209B6A4D}" destId="{A65EB74B-F1DF-48BE-AD43-9AF08E46FF1C}" srcOrd="2" destOrd="0" presId="urn:microsoft.com/office/officeart/2005/8/layout/orgChart1"/>
    <dgm:cxn modelId="{EFDBECA5-C03B-4504-B778-BD69F06F5156}" type="presParOf" srcId="{0B76800D-3726-4582-8F43-9265997274F0}" destId="{A504F7FE-3E72-4979-B084-9DF4603B585D}" srcOrd="2" destOrd="0" presId="urn:microsoft.com/office/officeart/2005/8/layout/orgChart1"/>
    <dgm:cxn modelId="{6BBD9FDD-4A06-440E-8791-6A3139A1CE53}" type="presParOf" srcId="{0B76800D-3726-4582-8F43-9265997274F0}" destId="{AA3B08CB-8E4C-445D-A5BF-ABBB25128B45}" srcOrd="3" destOrd="0" presId="urn:microsoft.com/office/officeart/2005/8/layout/orgChart1"/>
    <dgm:cxn modelId="{2C6B44A7-4877-4C49-B137-92A3A8E42A60}" type="presParOf" srcId="{AA3B08CB-8E4C-445D-A5BF-ABBB25128B45}" destId="{8D18360C-59DB-4ABC-A9EF-CA6951651732}" srcOrd="0" destOrd="0" presId="urn:microsoft.com/office/officeart/2005/8/layout/orgChart1"/>
    <dgm:cxn modelId="{21485820-6DB6-40F3-9778-311C1F5E6079}" type="presParOf" srcId="{8D18360C-59DB-4ABC-A9EF-CA6951651732}" destId="{90D8DFBB-EDAB-4C55-BD18-66ED8403CEE5}" srcOrd="0" destOrd="0" presId="urn:microsoft.com/office/officeart/2005/8/layout/orgChart1"/>
    <dgm:cxn modelId="{6FC96DB4-D0FC-4A10-8716-F7DBBE8B3B3E}" type="presParOf" srcId="{8D18360C-59DB-4ABC-A9EF-CA6951651732}" destId="{3799046C-2F83-4223-AD49-D36B329C07DE}" srcOrd="1" destOrd="0" presId="urn:microsoft.com/office/officeart/2005/8/layout/orgChart1"/>
    <dgm:cxn modelId="{DFD37D26-C9ED-4A22-9F63-C49B1E8F6C8A}" type="presParOf" srcId="{AA3B08CB-8E4C-445D-A5BF-ABBB25128B45}" destId="{C9D003CC-1E13-413B-8A66-C3AEDE37D68F}" srcOrd="1" destOrd="0" presId="urn:microsoft.com/office/officeart/2005/8/layout/orgChart1"/>
    <dgm:cxn modelId="{6E452B05-B55B-4B67-BBF7-88B98F1D96B0}" type="presParOf" srcId="{AA3B08CB-8E4C-445D-A5BF-ABBB25128B45}" destId="{853576DF-210C-4993-AAAE-ECFF25965370}" srcOrd="2" destOrd="0" presId="urn:microsoft.com/office/officeart/2005/8/layout/orgChart1"/>
    <dgm:cxn modelId="{25CE6B49-8B77-40E5-8BE6-8A45D9B77981}" type="presParOf" srcId="{50D1FDAC-3B7E-4FF9-B47A-3C80531E4834}" destId="{5785368D-80B8-4DE0-8BC5-F664AAE67BF3}" srcOrd="2" destOrd="0" presId="urn:microsoft.com/office/officeart/2005/8/layout/orgChart1"/>
    <dgm:cxn modelId="{BBEDE190-9B27-453E-A606-E3D6CA008B37}" type="presParOf" srcId="{63836672-8982-4EA9-B3AE-D01676F3C753}" destId="{34379871-D091-44CD-86E5-BC2C41613605}" srcOrd="8" destOrd="0" presId="urn:microsoft.com/office/officeart/2005/8/layout/orgChart1"/>
    <dgm:cxn modelId="{C791F119-1D40-4849-8708-57D66811DB5C}" type="presParOf" srcId="{63836672-8982-4EA9-B3AE-D01676F3C753}" destId="{BC12C30F-CBC8-4926-B8DC-27FAC4624D3F}" srcOrd="9" destOrd="0" presId="urn:microsoft.com/office/officeart/2005/8/layout/orgChart1"/>
    <dgm:cxn modelId="{F447399D-2289-4DE9-A0D1-2B9C951028B6}" type="presParOf" srcId="{BC12C30F-CBC8-4926-B8DC-27FAC4624D3F}" destId="{B9863076-6B30-47FE-9FF3-2A6E1F44D44F}" srcOrd="0" destOrd="0" presId="urn:microsoft.com/office/officeart/2005/8/layout/orgChart1"/>
    <dgm:cxn modelId="{DEFC049E-05EC-4403-B242-CFF8AC11A485}" type="presParOf" srcId="{B9863076-6B30-47FE-9FF3-2A6E1F44D44F}" destId="{0CACBCD6-790F-43B3-8CDD-6BF7F5D384F2}" srcOrd="0" destOrd="0" presId="urn:microsoft.com/office/officeart/2005/8/layout/orgChart1"/>
    <dgm:cxn modelId="{CF1758A3-FE50-4CF6-8E52-DB586573AB9A}" type="presParOf" srcId="{B9863076-6B30-47FE-9FF3-2A6E1F44D44F}" destId="{1606A237-D027-4C73-8210-E4A06F3B981F}" srcOrd="1" destOrd="0" presId="urn:microsoft.com/office/officeart/2005/8/layout/orgChart1"/>
    <dgm:cxn modelId="{811DE5F8-77D9-44EB-B74A-2E40BFB06B83}" type="presParOf" srcId="{BC12C30F-CBC8-4926-B8DC-27FAC4624D3F}" destId="{652ECD56-5BC1-498F-B685-6D8413C7AA49}" srcOrd="1" destOrd="0" presId="urn:microsoft.com/office/officeart/2005/8/layout/orgChart1"/>
    <dgm:cxn modelId="{C3A87193-6308-435A-BCF6-254D97249B06}" type="presParOf" srcId="{652ECD56-5BC1-498F-B685-6D8413C7AA49}" destId="{C1E4E97D-F901-445E-9133-A4C8CC01991E}" srcOrd="0" destOrd="0" presId="urn:microsoft.com/office/officeart/2005/8/layout/orgChart1"/>
    <dgm:cxn modelId="{2B54D9C2-2B97-4531-802B-E00492FA1E4D}" type="presParOf" srcId="{652ECD56-5BC1-498F-B685-6D8413C7AA49}" destId="{F7FBDCC6-9A51-424A-909B-4AE2D07EA7AA}" srcOrd="1" destOrd="0" presId="urn:microsoft.com/office/officeart/2005/8/layout/orgChart1"/>
    <dgm:cxn modelId="{744C381E-D59E-47C4-9CCD-6B8C8424D777}" type="presParOf" srcId="{F7FBDCC6-9A51-424A-909B-4AE2D07EA7AA}" destId="{850A4FFB-A4C6-421C-87BF-6CBD742FEEBF}" srcOrd="0" destOrd="0" presId="urn:microsoft.com/office/officeart/2005/8/layout/orgChart1"/>
    <dgm:cxn modelId="{E5AFE405-CA8F-4B72-A4F7-B24DA6951A19}" type="presParOf" srcId="{850A4FFB-A4C6-421C-87BF-6CBD742FEEBF}" destId="{FA887E28-3836-4D2F-AF4B-587A676384BD}" srcOrd="0" destOrd="0" presId="urn:microsoft.com/office/officeart/2005/8/layout/orgChart1"/>
    <dgm:cxn modelId="{159957D4-3E55-424A-9AE8-E0F9001A3630}" type="presParOf" srcId="{850A4FFB-A4C6-421C-87BF-6CBD742FEEBF}" destId="{DAAF4F96-2549-40D0-9752-3E0C3A91FBE4}" srcOrd="1" destOrd="0" presId="urn:microsoft.com/office/officeart/2005/8/layout/orgChart1"/>
    <dgm:cxn modelId="{B9AF4876-FCDF-4945-B97C-88D6B795A881}" type="presParOf" srcId="{F7FBDCC6-9A51-424A-909B-4AE2D07EA7AA}" destId="{6B3A0CD2-EA3B-4746-A7FD-4FE578E8DD07}" srcOrd="1" destOrd="0" presId="urn:microsoft.com/office/officeart/2005/8/layout/orgChart1"/>
    <dgm:cxn modelId="{81180D31-92E0-4032-826F-14BC03DCF213}" type="presParOf" srcId="{F7FBDCC6-9A51-424A-909B-4AE2D07EA7AA}" destId="{3FC78E7C-BFCB-47BD-B1DE-B6A64FBA723A}" srcOrd="2" destOrd="0" presId="urn:microsoft.com/office/officeart/2005/8/layout/orgChart1"/>
    <dgm:cxn modelId="{8F03EA44-14D2-4946-BDD8-C14330F70C9B}" type="presParOf" srcId="{652ECD56-5BC1-498F-B685-6D8413C7AA49}" destId="{8960CF24-389C-4F85-8809-B538CC190551}" srcOrd="2" destOrd="0" presId="urn:microsoft.com/office/officeart/2005/8/layout/orgChart1"/>
    <dgm:cxn modelId="{7102E985-8B7B-4584-8C9B-6B77E7F6CA83}" type="presParOf" srcId="{652ECD56-5BC1-498F-B685-6D8413C7AA49}" destId="{54AE9244-3698-4CDE-8DB4-B376EAE1973B}" srcOrd="3" destOrd="0" presId="urn:microsoft.com/office/officeart/2005/8/layout/orgChart1"/>
    <dgm:cxn modelId="{6558C9B3-1942-4D51-ACC7-B0A8C863B9EA}" type="presParOf" srcId="{54AE9244-3698-4CDE-8DB4-B376EAE1973B}" destId="{C2250102-0BBA-4EE1-861A-FDA48859DD7C}" srcOrd="0" destOrd="0" presId="urn:microsoft.com/office/officeart/2005/8/layout/orgChart1"/>
    <dgm:cxn modelId="{F36E1E47-BD8B-4EC0-9482-FEED795F5153}" type="presParOf" srcId="{C2250102-0BBA-4EE1-861A-FDA48859DD7C}" destId="{D391A4BF-D65A-4ADD-AA6C-358B3523EA2D}" srcOrd="0" destOrd="0" presId="urn:microsoft.com/office/officeart/2005/8/layout/orgChart1"/>
    <dgm:cxn modelId="{50B31272-6AC2-4F61-BE9B-90EBBB63D81C}" type="presParOf" srcId="{C2250102-0BBA-4EE1-861A-FDA48859DD7C}" destId="{36F5C8A8-9A38-4740-B3FB-7E5FC53BCEDE}" srcOrd="1" destOrd="0" presId="urn:microsoft.com/office/officeart/2005/8/layout/orgChart1"/>
    <dgm:cxn modelId="{A0974F06-1708-44DE-A0DC-AF28F720BB88}" type="presParOf" srcId="{54AE9244-3698-4CDE-8DB4-B376EAE1973B}" destId="{DA550652-8D8A-4445-9B51-927E5EF05E46}" srcOrd="1" destOrd="0" presId="urn:microsoft.com/office/officeart/2005/8/layout/orgChart1"/>
    <dgm:cxn modelId="{EC7229AF-5312-4CA7-8D44-0FC49FD6D14D}" type="presParOf" srcId="{54AE9244-3698-4CDE-8DB4-B376EAE1973B}" destId="{4D8B4BC4-A310-433F-A1AE-17905B80AB6C}" srcOrd="2" destOrd="0" presId="urn:microsoft.com/office/officeart/2005/8/layout/orgChart1"/>
    <dgm:cxn modelId="{370F84FF-8395-4640-8F7F-9E537B778D24}" type="presParOf" srcId="{BC12C30F-CBC8-4926-B8DC-27FAC4624D3F}" destId="{3923B95F-AA96-4FF3-BF29-02FCB452567A}" srcOrd="2" destOrd="0" presId="urn:microsoft.com/office/officeart/2005/8/layout/orgChart1"/>
    <dgm:cxn modelId="{2D882E03-3807-4585-A029-30247DE3D55C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/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1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/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3664170D-ECFD-44DD-BB36-054B1900F91B}" type="presOf" srcId="{71A45E69-C933-41E5-B4F2-44D7E1678BBE}" destId="{457729F1-1494-42DF-9FA0-B5D5178E3B02}" srcOrd="0" destOrd="0" presId="urn:microsoft.com/office/officeart/2005/8/layout/orgChart1"/>
    <dgm:cxn modelId="{92D0E90F-BAD9-4FAD-85DC-F554C52D2034}" type="presOf" srcId="{8B0F6A83-6418-4F70-877C-F47662AE75A9}" destId="{E25E9CD3-76C5-4488-84E0-937161AF176B}" srcOrd="0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079E6515-5EAF-471C-B3D6-6E86B7DC2067}" type="presOf" srcId="{6D9FD0A1-5D76-44A8-825F-A4268287825A}" destId="{52F6CDB9-4B69-4D7F-9361-B720EDFE3284}" srcOrd="0" destOrd="0" presId="urn:microsoft.com/office/officeart/2005/8/layout/orgChart1"/>
    <dgm:cxn modelId="{B4991718-338F-4B00-8E94-037776822405}" type="presOf" srcId="{88160248-2286-4ACE-B899-F1B1FDF795C5}" destId="{D3803F56-0914-454D-845C-782D3BB500E7}" srcOrd="0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B514A925-C5D1-4A7A-9B35-9412E4AD12CB}" type="presOf" srcId="{819A12BD-48CA-46A7-A738-6029F10E99A3}" destId="{A227B7D4-FF32-400E-A255-54B3F0EE6DFB}" srcOrd="0" destOrd="0" presId="urn:microsoft.com/office/officeart/2005/8/layout/orgChart1"/>
    <dgm:cxn modelId="{6F5E8C2D-80F4-4206-B015-935B3D810CC1}" type="presOf" srcId="{559776AE-D40F-476E-A47C-5976749B22E6}" destId="{90D8DFBB-EDAB-4C55-BD18-66ED8403CEE5}" srcOrd="0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A2DA0835-BED1-49A0-BAA8-217A307B00E3}" type="presOf" srcId="{5B816443-5D97-47CA-92CC-BA965E24E45C}" destId="{E2540366-07B5-4F87-9C44-6B1B85CA12AA}" srcOrd="0" destOrd="0" presId="urn:microsoft.com/office/officeart/2005/8/layout/orgChart1"/>
    <dgm:cxn modelId="{AF59FD38-AE73-42DE-A93D-23B1E5A9A602}" type="presOf" srcId="{AEDE06AD-684B-445E-B72B-D7C01AF81F4A}" destId="{FA887E28-3836-4D2F-AF4B-587A676384BD}" srcOrd="0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E017EB3E-B057-404B-BFE2-2C3DE5735B4C}" type="presOf" srcId="{56D4BD95-8F35-47A9-BD15-3418BAE24A8B}" destId="{0677BACE-1733-45A4-9CAA-EB6A02DAF6FB}" srcOrd="0" destOrd="0" presId="urn:microsoft.com/office/officeart/2005/8/layout/orgChart1"/>
    <dgm:cxn modelId="{D82D195E-E309-4F49-AD5C-E691A5F4BBC7}" type="presOf" srcId="{141CCA7B-C26F-4460-9501-0558977D9819}" destId="{D59F2064-F461-42FE-A21B-421A1E13EE0D}" srcOrd="0" destOrd="0" presId="urn:microsoft.com/office/officeart/2005/8/layout/orgChart1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2C404664-A447-47D1-AD73-658A8BB828EE}" type="presOf" srcId="{A4A813A9-AEAC-475F-8964-8AF5044FEBC1}" destId="{FB363923-DB47-48FC-B185-EDFBCF4CA800}" srcOrd="0" destOrd="0" presId="urn:microsoft.com/office/officeart/2005/8/layout/orgChart1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73034945-8A0A-470F-976D-5FE300229808}" type="presOf" srcId="{B138BF36-0CC4-4963-9D59-DB66606BE18C}" destId="{21575EB1-C8B5-4855-9E9B-6BB6909917B7}" srcOrd="0" destOrd="0" presId="urn:microsoft.com/office/officeart/2005/8/layout/orgChart1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9D96B346-CA2B-43DA-B819-0C01BD3760DC}" type="presOf" srcId="{59708E8E-0358-431F-A88B-849585373A0F}" destId="{E8901EFC-8E48-46AE-842A-9BA698138F3E}" srcOrd="0" destOrd="0" presId="urn:microsoft.com/office/officeart/2005/8/layout/orgChart1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16720D47-706F-4CA1-91F6-7B464C505E89}" type="presOf" srcId="{C252F8DD-D3D3-40D3-93B1-18B439DAD8B5}" destId="{8960CF24-389C-4F85-8809-B538CC190551}" srcOrd="0" destOrd="0" presId="urn:microsoft.com/office/officeart/2005/8/layout/orgChart1"/>
    <dgm:cxn modelId="{029A7F67-BDE6-4164-9EB6-5DAFB1C05FED}" type="presOf" srcId="{59FD9DA7-12CD-447F-B232-158B4810837A}" destId="{2D1E9030-7284-48D3-9D12-CFB4BF8EC42B}" srcOrd="1" destOrd="0" presId="urn:microsoft.com/office/officeart/2005/8/layout/orgChart1"/>
    <dgm:cxn modelId="{B0C56668-C45D-48BC-8791-D99418B14B19}" type="presOf" srcId="{71A45E69-C933-41E5-B4F2-44D7E1678BBE}" destId="{6F7E0A9C-D419-4E49-8D0A-B9C2F24995A8}" srcOrd="1" destOrd="0" presId="urn:microsoft.com/office/officeart/2005/8/layout/orgChart1"/>
    <dgm:cxn modelId="{CAD7EF68-897F-4008-983B-62844710A100}" type="presOf" srcId="{A2A904FC-3915-4A5C-A4A6-BAA90C4C2396}" destId="{90B16234-B264-4B74-A5AE-26B62C6AA0C8}" srcOrd="0" destOrd="0" presId="urn:microsoft.com/office/officeart/2005/8/layout/orgChart1"/>
    <dgm:cxn modelId="{2050E06A-2D84-4400-9A3A-FE443BB80595}" type="presOf" srcId="{24869B58-AFE8-4172-A469-CD56AF04F52C}" destId="{56161F2E-98FE-4938-B3D9-0B6A0D19325A}" srcOrd="0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30CDC66E-3268-4F36-BF94-0F863DB40616}" type="presOf" srcId="{4C49BEFD-2E07-4AC1-94BB-85253BB043BC}" destId="{ECD3DA43-0B5B-4523-80DD-E2E34D82205C}" srcOrd="0" destOrd="0" presId="urn:microsoft.com/office/officeart/2005/8/layout/orgChart1"/>
    <dgm:cxn modelId="{EB0B2751-6285-46C1-90E7-D0EFF1ED6C6E}" type="presOf" srcId="{8C10006E-3658-42D3-A36A-CEE78DAB648A}" destId="{E1A33B0D-1B67-4588-95AE-91B33C132ACF}" srcOrd="1" destOrd="0" presId="urn:microsoft.com/office/officeart/2005/8/layout/orgChart1"/>
    <dgm:cxn modelId="{65887073-ED9F-48CA-885E-0A5B9B44155E}" type="presOf" srcId="{FFE2F67C-B312-497D-B110-C931E6772C5E}" destId="{D391A4BF-D65A-4ADD-AA6C-358B3523EA2D}" srcOrd="0" destOrd="0" presId="urn:microsoft.com/office/officeart/2005/8/layout/orgChart1"/>
    <dgm:cxn modelId="{B5900477-7B5B-4E25-955D-5D660C82B8E4}" type="presOf" srcId="{88160248-2286-4ACE-B899-F1B1FDF795C5}" destId="{B14C1CB0-D01B-49FF-8492-46670C8C30E8}" srcOrd="1" destOrd="0" presId="urn:microsoft.com/office/officeart/2005/8/layout/orgChart1"/>
    <dgm:cxn modelId="{C5D4AD57-1590-43C4-8D1D-E9224E9E671A}" type="presOf" srcId="{9294C65A-6AED-4B82-A73E-A3661FC2C5D4}" destId="{34379871-D091-44CD-86E5-BC2C41613605}" srcOrd="0" destOrd="0" presId="urn:microsoft.com/office/officeart/2005/8/layout/orgChart1"/>
    <dgm:cxn modelId="{680BD858-71CE-423D-8CCB-B3472EE3E727}" type="presOf" srcId="{B138BF36-0CC4-4963-9D59-DB66606BE18C}" destId="{9147D0FF-5F45-4C22-B3D5-7B0B9F228048}" srcOrd="1" destOrd="0" presId="urn:microsoft.com/office/officeart/2005/8/layout/orgChart1"/>
    <dgm:cxn modelId="{14028C79-64C8-47A3-AC42-79FD76FB59D6}" type="presOf" srcId="{2148303E-BDC6-451B-82E9-FD05FAA5DC96}" destId="{AE42E992-AD6A-4B1E-ADBF-AC93681B7E1D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4251EB86-A12E-4D3F-9BBF-64EBB4A10951}" type="presOf" srcId="{A2A904FC-3915-4A5C-A4A6-BAA90C4C2396}" destId="{A3CFFAE7-80D8-4416-8FC7-AFE936193901}" srcOrd="1" destOrd="0" presId="urn:microsoft.com/office/officeart/2005/8/layout/orgChart1"/>
    <dgm:cxn modelId="{58636F88-0936-487C-B08F-F2E6ABF51F58}" type="presOf" srcId="{59FD9DA7-12CD-447F-B232-158B4810837A}" destId="{01F064D2-98DE-48AC-8E5F-AECCC01E83C2}" srcOrd="0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F0210B98-A75E-4183-8F6C-DD4956CE0533}" type="presOf" srcId="{B799F0DA-60DF-49EF-A773-33BF8008720C}" destId="{B142851B-425C-46FA-BC7D-09EE917E838E}" srcOrd="0" destOrd="0" presId="urn:microsoft.com/office/officeart/2005/8/layout/orgChart1"/>
    <dgm:cxn modelId="{A2C3959B-7C52-4AA4-9F5D-0B8DCB044B4D}" type="presOf" srcId="{422AD5BA-A622-49D8-950E-8E23747F9CB8}" destId="{C1E4E97D-F901-445E-9133-A4C8CC01991E}" srcOrd="0" destOrd="0" presId="urn:microsoft.com/office/officeart/2005/8/layout/orgChart1"/>
    <dgm:cxn modelId="{82D3A39C-E4B6-4C71-926E-B97F37061146}" type="presOf" srcId="{A84376AD-534B-427E-8408-71D14CF8C664}" destId="{0F67600C-4DBE-422B-8C2D-EE45944937B8}" srcOrd="1" destOrd="0" presId="urn:microsoft.com/office/officeart/2005/8/layout/orgChart1"/>
    <dgm:cxn modelId="{59EB6C9D-7445-4517-9625-63A3B8DE807E}" type="presOf" srcId="{FFE2F67C-B312-497D-B110-C931E6772C5E}" destId="{36F5C8A8-9A38-4740-B3FB-7E5FC53BCEDE}" srcOrd="1" destOrd="0" presId="urn:microsoft.com/office/officeart/2005/8/layout/orgChart1"/>
    <dgm:cxn modelId="{7F070CA2-FB12-47B9-A1D9-D31DD654D2A0}" type="presOf" srcId="{141CCA7B-C26F-4460-9501-0558977D9819}" destId="{33128A2B-4A82-4068-B158-372815600F11}" srcOrd="1" destOrd="0" presId="urn:microsoft.com/office/officeart/2005/8/layout/orgChart1"/>
    <dgm:cxn modelId="{8E7D2FA2-D357-437D-806F-D40718F09850}" type="presOf" srcId="{559776AE-D40F-476E-A47C-5976749B22E6}" destId="{3799046C-2F83-4223-AD49-D36B329C07DE}" srcOrd="1" destOrd="0" presId="urn:microsoft.com/office/officeart/2005/8/layout/orgChart1"/>
    <dgm:cxn modelId="{BB73EDA3-C8F4-4981-9C30-9C9A7BB3DD63}" type="presOf" srcId="{B799F0DA-60DF-49EF-A773-33BF8008720C}" destId="{6073C744-2224-451F-A934-2F7C949DAC0E}" srcOrd="1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91DC1CBE-0349-47F3-9527-8A7B4DF71B3A}" type="presOf" srcId="{BCC1E353-8FC8-4EC5-B349-D6356386F7CD}" destId="{55ABDD55-9F31-4392-AFC3-1F6910B537AF}" srcOrd="0" destOrd="0" presId="urn:microsoft.com/office/officeart/2005/8/layout/orgChart1"/>
    <dgm:cxn modelId="{9AC625CD-A030-4F42-9D03-9CEE5C6C8E48}" type="presOf" srcId="{8C10006E-3658-42D3-A36A-CEE78DAB648A}" destId="{7F6900BC-E7AB-4454-8DBF-74984B450182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E99DF6D0-A0FD-4AE8-BCC4-45D350E925F1}" type="presOf" srcId="{FAB6E44D-45DB-48AC-9972-8BE607C24880}" destId="{F359FAA7-EE79-45E5-967F-7C4844896E91}" srcOrd="0" destOrd="0" presId="urn:microsoft.com/office/officeart/2005/8/layout/orgChart1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C449F6D8-F1DD-4F65-AFF2-696729AB60D3}" type="presOf" srcId="{5D5F1E9B-3FDF-4BB4-914D-5FAB6E23E57A}" destId="{2E41D07E-0D69-4849-B6D6-BDA55DBA117B}" srcOrd="0" destOrd="0" presId="urn:microsoft.com/office/officeart/2005/8/layout/orgChart1"/>
    <dgm:cxn modelId="{D910B2E0-A19B-4CFB-9348-6112C4D55B91}" type="presOf" srcId="{13569A8C-AC54-4B07-B792-06730F2DBCFF}" destId="{D3971566-7794-4D5F-AD89-C41747A59B10}" srcOrd="0" destOrd="0" presId="urn:microsoft.com/office/officeart/2005/8/layout/orgChart1"/>
    <dgm:cxn modelId="{EE1358E1-B2D0-4973-B034-FC0B14E60CF7}" type="presOf" srcId="{FAB6E44D-45DB-48AC-9972-8BE607C24880}" destId="{D63F8403-7E3F-4CA0-B66A-087AB60F3497}" srcOrd="1" destOrd="0" presId="urn:microsoft.com/office/officeart/2005/8/layout/orgChart1"/>
    <dgm:cxn modelId="{32689FE2-29B0-40FB-93B4-7328654ED093}" type="presOf" srcId="{717A1295-FE58-45B9-BB54-89CF0D2156BC}" destId="{A504F7FE-3E72-4979-B084-9DF4603B585D}" srcOrd="0" destOrd="0" presId="urn:microsoft.com/office/officeart/2005/8/layout/orgChart1"/>
    <dgm:cxn modelId="{6BE0D9E4-C45B-40C5-AA22-210B86145BED}" type="presOf" srcId="{B4DD85CB-95BD-4B53-8E5C-0A7DF75B33ED}" destId="{1606A237-D027-4C73-8210-E4A06F3B981F}" srcOrd="1" destOrd="0" presId="urn:microsoft.com/office/officeart/2005/8/layout/orgChart1"/>
    <dgm:cxn modelId="{FFE577E9-1BC6-48D5-924D-6D2B85EED053}" type="presOf" srcId="{AEDE06AD-684B-445E-B72B-D7C01AF81F4A}" destId="{DAAF4F96-2549-40D0-9752-3E0C3A91FBE4}" srcOrd="1" destOrd="0" presId="urn:microsoft.com/office/officeart/2005/8/layout/orgChart1"/>
    <dgm:cxn modelId="{F7510FF0-16FB-4DC0-A833-4EDDAB4E12F5}" type="presOf" srcId="{A4A813A9-AEAC-475F-8964-8AF5044FEBC1}" destId="{4AB14E74-5A21-42B1-871D-1742AC7B75A7}" srcOrd="1" destOrd="0" presId="urn:microsoft.com/office/officeart/2005/8/layout/orgChart1"/>
    <dgm:cxn modelId="{F5D7AFF0-4B8D-431F-BDDA-CC223078969A}" type="presOf" srcId="{A84376AD-534B-427E-8408-71D14CF8C664}" destId="{24D2EED8-064C-4CF2-BA29-22F73F317764}" srcOrd="0" destOrd="0" presId="urn:microsoft.com/office/officeart/2005/8/layout/orgChart1"/>
    <dgm:cxn modelId="{415ADCF1-9DAF-4F16-A4DB-72618447EA25}" type="presOf" srcId="{13569A8C-AC54-4B07-B792-06730F2DBCFF}" destId="{401BA62D-4A46-4850-B2D1-1E94F763E179}" srcOrd="1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875D95FE-2AD6-422A-A248-9EC31153B103}" type="presOf" srcId="{B4DD85CB-95BD-4B53-8E5C-0A7DF75B33ED}" destId="{0CACBCD6-790F-43B3-8CDD-6BF7F5D384F2}" srcOrd="0" destOrd="0" presId="urn:microsoft.com/office/officeart/2005/8/layout/orgChart1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8DF50881-B0F5-4132-860F-8FF435CC6192}" type="presParOf" srcId="{18966916-D4B6-4DBD-AB90-D6E0D23242C8}" destId="{DD550F66-081F-4800-B23F-CD63A7A4F1E0}" srcOrd="0" destOrd="0" presId="urn:microsoft.com/office/officeart/2005/8/layout/orgChart1"/>
    <dgm:cxn modelId="{ED6A0534-61E4-425D-AE4F-39A241FF3C6B}" type="presParOf" srcId="{DD550F66-081F-4800-B23F-CD63A7A4F1E0}" destId="{24D2EED8-064C-4CF2-BA29-22F73F317764}" srcOrd="0" destOrd="0" presId="urn:microsoft.com/office/officeart/2005/8/layout/orgChart1"/>
    <dgm:cxn modelId="{98114E0E-E3EB-4061-8C86-39F0B8DAD2FF}" type="presParOf" srcId="{DD550F66-081F-4800-B23F-CD63A7A4F1E0}" destId="{0F67600C-4DBE-422B-8C2D-EE45944937B8}" srcOrd="1" destOrd="0" presId="urn:microsoft.com/office/officeart/2005/8/layout/orgChart1"/>
    <dgm:cxn modelId="{4E62162B-5B0A-44D3-B318-4E9BB240483C}" type="presParOf" srcId="{18966916-D4B6-4DBD-AB90-D6E0D23242C8}" destId="{63836672-8982-4EA9-B3AE-D01676F3C753}" srcOrd="1" destOrd="0" presId="urn:microsoft.com/office/officeart/2005/8/layout/orgChart1"/>
    <dgm:cxn modelId="{49239809-F198-47CE-A7FC-3BFEAC8A6DD2}" type="presParOf" srcId="{63836672-8982-4EA9-B3AE-D01676F3C753}" destId="{A227B7D4-FF32-400E-A255-54B3F0EE6DFB}" srcOrd="0" destOrd="0" presId="urn:microsoft.com/office/officeart/2005/8/layout/orgChart1"/>
    <dgm:cxn modelId="{5A97AD97-4886-40D8-9198-183D74B87E26}" type="presParOf" srcId="{63836672-8982-4EA9-B3AE-D01676F3C753}" destId="{E68F335B-FE5D-44E1-8BA3-61FCD3B7E214}" srcOrd="1" destOrd="0" presId="urn:microsoft.com/office/officeart/2005/8/layout/orgChart1"/>
    <dgm:cxn modelId="{D4F71985-1576-4ACC-8F1F-7ECCA42A7A36}" type="presParOf" srcId="{E68F335B-FE5D-44E1-8BA3-61FCD3B7E214}" destId="{25E489EA-6340-4267-B597-E0CC5C6068B8}" srcOrd="0" destOrd="0" presId="urn:microsoft.com/office/officeart/2005/8/layout/orgChart1"/>
    <dgm:cxn modelId="{56E17D66-F22B-4200-AE0C-EB24A9405D73}" type="presParOf" srcId="{25E489EA-6340-4267-B597-E0CC5C6068B8}" destId="{F359FAA7-EE79-45E5-967F-7C4844896E91}" srcOrd="0" destOrd="0" presId="urn:microsoft.com/office/officeart/2005/8/layout/orgChart1"/>
    <dgm:cxn modelId="{F6F78163-0867-4820-8165-049EC3433C52}" type="presParOf" srcId="{25E489EA-6340-4267-B597-E0CC5C6068B8}" destId="{D63F8403-7E3F-4CA0-B66A-087AB60F3497}" srcOrd="1" destOrd="0" presId="urn:microsoft.com/office/officeart/2005/8/layout/orgChart1"/>
    <dgm:cxn modelId="{F0539506-FBB3-4E95-BBEF-DA190194C9B5}" type="presParOf" srcId="{E68F335B-FE5D-44E1-8BA3-61FCD3B7E214}" destId="{F2A7FFE5-7613-413F-AE1C-3DC3C3C440B5}" srcOrd="1" destOrd="0" presId="urn:microsoft.com/office/officeart/2005/8/layout/orgChart1"/>
    <dgm:cxn modelId="{818B2622-73E7-48B6-AD8A-4117CF83BE38}" type="presParOf" srcId="{F2A7FFE5-7613-413F-AE1C-3DC3C3C440B5}" destId="{2E41D07E-0D69-4849-B6D6-BDA55DBA117B}" srcOrd="0" destOrd="0" presId="urn:microsoft.com/office/officeart/2005/8/layout/orgChart1"/>
    <dgm:cxn modelId="{433C6A92-E491-4408-B13C-8F52DB322892}" type="presParOf" srcId="{F2A7FFE5-7613-413F-AE1C-3DC3C3C440B5}" destId="{D836CFD3-3C7E-439A-99BA-35CB84E6DD39}" srcOrd="1" destOrd="0" presId="urn:microsoft.com/office/officeart/2005/8/layout/orgChart1"/>
    <dgm:cxn modelId="{A84FEB80-044D-4E77-84B3-7212F5C6BA02}" type="presParOf" srcId="{D836CFD3-3C7E-439A-99BA-35CB84E6DD39}" destId="{E542C079-9657-41CF-B877-DD29C4874F35}" srcOrd="0" destOrd="0" presId="urn:microsoft.com/office/officeart/2005/8/layout/orgChart1"/>
    <dgm:cxn modelId="{C8F44F4C-9506-44DA-8401-4AD62F455DA6}" type="presParOf" srcId="{E542C079-9657-41CF-B877-DD29C4874F35}" destId="{01F064D2-98DE-48AC-8E5F-AECCC01E83C2}" srcOrd="0" destOrd="0" presId="urn:microsoft.com/office/officeart/2005/8/layout/orgChart1"/>
    <dgm:cxn modelId="{544BC88C-ADC9-4CA7-8B04-7125A38CC24F}" type="presParOf" srcId="{E542C079-9657-41CF-B877-DD29C4874F35}" destId="{2D1E9030-7284-48D3-9D12-CFB4BF8EC42B}" srcOrd="1" destOrd="0" presId="urn:microsoft.com/office/officeart/2005/8/layout/orgChart1"/>
    <dgm:cxn modelId="{1CFDB468-6B14-4C3B-9C7E-F8C7B5CC823F}" type="presParOf" srcId="{D836CFD3-3C7E-439A-99BA-35CB84E6DD39}" destId="{48B4C9C5-370A-49C0-8E20-6E796D76F0A2}" srcOrd="1" destOrd="0" presId="urn:microsoft.com/office/officeart/2005/8/layout/orgChart1"/>
    <dgm:cxn modelId="{383F200B-D99B-40E8-B44C-4EAE3E56865A}" type="presParOf" srcId="{D836CFD3-3C7E-439A-99BA-35CB84E6DD39}" destId="{E848E847-C8E4-49B5-9768-7A6BA82A0C35}" srcOrd="2" destOrd="0" presId="urn:microsoft.com/office/officeart/2005/8/layout/orgChart1"/>
    <dgm:cxn modelId="{43AA7D7B-28E3-4785-94CF-EEF3467892D4}" type="presParOf" srcId="{F2A7FFE5-7613-413F-AE1C-3DC3C3C440B5}" destId="{52F6CDB9-4B69-4D7F-9361-B720EDFE3284}" srcOrd="2" destOrd="0" presId="urn:microsoft.com/office/officeart/2005/8/layout/orgChart1"/>
    <dgm:cxn modelId="{CA33025A-D0B7-4D26-82FF-59891C46ECF4}" type="presParOf" srcId="{F2A7FFE5-7613-413F-AE1C-3DC3C3C440B5}" destId="{A7AA6CDA-D943-4F46-85A9-9BFE713555C5}" srcOrd="3" destOrd="0" presId="urn:microsoft.com/office/officeart/2005/8/layout/orgChart1"/>
    <dgm:cxn modelId="{19FC194B-37B3-480C-8FB3-7C69DC782F57}" type="presParOf" srcId="{A7AA6CDA-D943-4F46-85A9-9BFE713555C5}" destId="{E2ADD74F-89A3-47A4-8F24-9F20D425A3BA}" srcOrd="0" destOrd="0" presId="urn:microsoft.com/office/officeart/2005/8/layout/orgChart1"/>
    <dgm:cxn modelId="{D104E4A7-21BB-4821-B828-8F8FEDA01166}" type="presParOf" srcId="{E2ADD74F-89A3-47A4-8F24-9F20D425A3BA}" destId="{D3803F56-0914-454D-845C-782D3BB500E7}" srcOrd="0" destOrd="0" presId="urn:microsoft.com/office/officeart/2005/8/layout/orgChart1"/>
    <dgm:cxn modelId="{8B207C61-35F9-4526-8196-AE6561C44C36}" type="presParOf" srcId="{E2ADD74F-89A3-47A4-8F24-9F20D425A3BA}" destId="{B14C1CB0-D01B-49FF-8492-46670C8C30E8}" srcOrd="1" destOrd="0" presId="urn:microsoft.com/office/officeart/2005/8/layout/orgChart1"/>
    <dgm:cxn modelId="{2AE42145-8AFF-46E7-99F8-863EB714065D}" type="presParOf" srcId="{A7AA6CDA-D943-4F46-85A9-9BFE713555C5}" destId="{280D65E4-8AC1-493D-A24D-99CB3B9B7199}" srcOrd="1" destOrd="0" presId="urn:microsoft.com/office/officeart/2005/8/layout/orgChart1"/>
    <dgm:cxn modelId="{26713760-F360-4DDA-AB3C-2BAD63D6530F}" type="presParOf" srcId="{A7AA6CDA-D943-4F46-85A9-9BFE713555C5}" destId="{CC9905F1-2FAA-46DD-A0C7-00712AE2893C}" srcOrd="2" destOrd="0" presId="urn:microsoft.com/office/officeart/2005/8/layout/orgChart1"/>
    <dgm:cxn modelId="{32EC7044-5E1A-4C77-95CA-4B90AAEF1360}" type="presParOf" srcId="{E68F335B-FE5D-44E1-8BA3-61FCD3B7E214}" destId="{289F1F79-06C0-45E7-8A75-C78097C54191}" srcOrd="2" destOrd="0" presId="urn:microsoft.com/office/officeart/2005/8/layout/orgChart1"/>
    <dgm:cxn modelId="{630BA158-5663-4E3A-9F91-1E0DA21FCA59}" type="presParOf" srcId="{63836672-8982-4EA9-B3AE-D01676F3C753}" destId="{55ABDD55-9F31-4392-AFC3-1F6910B537AF}" srcOrd="2" destOrd="0" presId="urn:microsoft.com/office/officeart/2005/8/layout/orgChart1"/>
    <dgm:cxn modelId="{97F8CBBB-FD7B-4838-A510-176DF726C63C}" type="presParOf" srcId="{63836672-8982-4EA9-B3AE-D01676F3C753}" destId="{7F340B13-6371-4618-89DD-0DD102CD9C28}" srcOrd="3" destOrd="0" presId="urn:microsoft.com/office/officeart/2005/8/layout/orgChart1"/>
    <dgm:cxn modelId="{3FF04FE5-9AC8-4F95-B92E-D869E75FC6C0}" type="presParOf" srcId="{7F340B13-6371-4618-89DD-0DD102CD9C28}" destId="{F5ECA5F8-B680-434D-9F77-DFDCD57A19D5}" srcOrd="0" destOrd="0" presId="urn:microsoft.com/office/officeart/2005/8/layout/orgChart1"/>
    <dgm:cxn modelId="{1D054DD5-7581-402C-B7F7-8CE674D920FB}" type="presParOf" srcId="{F5ECA5F8-B680-434D-9F77-DFDCD57A19D5}" destId="{D3971566-7794-4D5F-AD89-C41747A59B10}" srcOrd="0" destOrd="0" presId="urn:microsoft.com/office/officeart/2005/8/layout/orgChart1"/>
    <dgm:cxn modelId="{C08E6C61-8E9C-40C4-8150-430385E5A724}" type="presParOf" srcId="{F5ECA5F8-B680-434D-9F77-DFDCD57A19D5}" destId="{401BA62D-4A46-4850-B2D1-1E94F763E179}" srcOrd="1" destOrd="0" presId="urn:microsoft.com/office/officeart/2005/8/layout/orgChart1"/>
    <dgm:cxn modelId="{741B92E6-9886-4C97-A4B5-FB27FD8CB8B9}" type="presParOf" srcId="{7F340B13-6371-4618-89DD-0DD102CD9C28}" destId="{0376F838-F4B1-4369-ADDF-5D2DA3CC2CC2}" srcOrd="1" destOrd="0" presId="urn:microsoft.com/office/officeart/2005/8/layout/orgChart1"/>
    <dgm:cxn modelId="{8A1019EB-15F3-4E4C-8F93-C1AD9E2030ED}" type="presParOf" srcId="{0376F838-F4B1-4369-ADDF-5D2DA3CC2CC2}" destId="{E25E9CD3-76C5-4488-84E0-937161AF176B}" srcOrd="0" destOrd="0" presId="urn:microsoft.com/office/officeart/2005/8/layout/orgChart1"/>
    <dgm:cxn modelId="{B45F50C5-4A41-4202-94AB-838C80816B5E}" type="presParOf" srcId="{0376F838-F4B1-4369-ADDF-5D2DA3CC2CC2}" destId="{4BBBE89E-7162-4DB1-B632-A8235AF65C26}" srcOrd="1" destOrd="0" presId="urn:microsoft.com/office/officeart/2005/8/layout/orgChart1"/>
    <dgm:cxn modelId="{EBF52BF2-FA64-4DEF-8A3E-A5E7770C5060}" type="presParOf" srcId="{4BBBE89E-7162-4DB1-B632-A8235AF65C26}" destId="{54D2616B-4C33-43A7-8D18-88B1B5ED947C}" srcOrd="0" destOrd="0" presId="urn:microsoft.com/office/officeart/2005/8/layout/orgChart1"/>
    <dgm:cxn modelId="{159A517F-D75D-484D-BC03-030999C43C81}" type="presParOf" srcId="{54D2616B-4C33-43A7-8D18-88B1B5ED947C}" destId="{21575EB1-C8B5-4855-9E9B-6BB6909917B7}" srcOrd="0" destOrd="0" presId="urn:microsoft.com/office/officeart/2005/8/layout/orgChart1"/>
    <dgm:cxn modelId="{DEAF402F-1731-4BCE-BD29-723472FAAF9E}" type="presParOf" srcId="{54D2616B-4C33-43A7-8D18-88B1B5ED947C}" destId="{9147D0FF-5F45-4C22-B3D5-7B0B9F228048}" srcOrd="1" destOrd="0" presId="urn:microsoft.com/office/officeart/2005/8/layout/orgChart1"/>
    <dgm:cxn modelId="{2F7FBBCD-5A17-4A64-B7F6-4A347C8E68DE}" type="presParOf" srcId="{4BBBE89E-7162-4DB1-B632-A8235AF65C26}" destId="{06283993-8B7D-487D-A3BD-53ACD547DAE4}" srcOrd="1" destOrd="0" presId="urn:microsoft.com/office/officeart/2005/8/layout/orgChart1"/>
    <dgm:cxn modelId="{CF717F71-528B-48D7-A008-B6BF89F46A7B}" type="presParOf" srcId="{4BBBE89E-7162-4DB1-B632-A8235AF65C26}" destId="{0343675F-88C3-41DE-A351-47AC40423F92}" srcOrd="2" destOrd="0" presId="urn:microsoft.com/office/officeart/2005/8/layout/orgChart1"/>
    <dgm:cxn modelId="{7E2702C9-2FEE-49F9-96F8-D13B98C549E6}" type="presParOf" srcId="{0376F838-F4B1-4369-ADDF-5D2DA3CC2CC2}" destId="{56161F2E-98FE-4938-B3D9-0B6A0D19325A}" srcOrd="2" destOrd="0" presId="urn:microsoft.com/office/officeart/2005/8/layout/orgChart1"/>
    <dgm:cxn modelId="{405B394F-CDE9-4EB5-972F-6269C03B0839}" type="presParOf" srcId="{0376F838-F4B1-4369-ADDF-5D2DA3CC2CC2}" destId="{6DF8AF9D-B466-4F5C-8E19-FE76CD4932EE}" srcOrd="3" destOrd="0" presId="urn:microsoft.com/office/officeart/2005/8/layout/orgChart1"/>
    <dgm:cxn modelId="{48636A78-D299-47C2-9673-0AA061CFFE1B}" type="presParOf" srcId="{6DF8AF9D-B466-4F5C-8E19-FE76CD4932EE}" destId="{EDCCC993-C56E-4C71-AFE6-C73B971D899B}" srcOrd="0" destOrd="0" presId="urn:microsoft.com/office/officeart/2005/8/layout/orgChart1"/>
    <dgm:cxn modelId="{2B7B46A0-3463-4979-90D8-8EDB3B62C24C}" type="presParOf" srcId="{EDCCC993-C56E-4C71-AFE6-C73B971D899B}" destId="{90B16234-B264-4B74-A5AE-26B62C6AA0C8}" srcOrd="0" destOrd="0" presId="urn:microsoft.com/office/officeart/2005/8/layout/orgChart1"/>
    <dgm:cxn modelId="{66AD510E-3F4B-4BAE-8A42-6213197E2E44}" type="presParOf" srcId="{EDCCC993-C56E-4C71-AFE6-C73B971D899B}" destId="{A3CFFAE7-80D8-4416-8FC7-AFE936193901}" srcOrd="1" destOrd="0" presId="urn:microsoft.com/office/officeart/2005/8/layout/orgChart1"/>
    <dgm:cxn modelId="{AD453876-B507-40B1-BFC9-AB6FD192D485}" type="presParOf" srcId="{6DF8AF9D-B466-4F5C-8E19-FE76CD4932EE}" destId="{71ABC825-A95E-4F92-9869-BED3F99AF9CE}" srcOrd="1" destOrd="0" presId="urn:microsoft.com/office/officeart/2005/8/layout/orgChart1"/>
    <dgm:cxn modelId="{D66A4290-075E-44AD-82C7-0D57AC3F72A5}" type="presParOf" srcId="{6DF8AF9D-B466-4F5C-8E19-FE76CD4932EE}" destId="{CBADB99A-1A29-4441-9650-047157AF7E69}" srcOrd="2" destOrd="0" presId="urn:microsoft.com/office/officeart/2005/8/layout/orgChart1"/>
    <dgm:cxn modelId="{5B43C3F9-C252-4FF3-9C92-761EE8E9B8C4}" type="presParOf" srcId="{7F340B13-6371-4618-89DD-0DD102CD9C28}" destId="{2F3BF449-E4EE-4D73-9A2A-0D97CD458F60}" srcOrd="2" destOrd="0" presId="urn:microsoft.com/office/officeart/2005/8/layout/orgChart1"/>
    <dgm:cxn modelId="{E98ED75F-0C65-44D7-969E-476854DDEB23}" type="presParOf" srcId="{63836672-8982-4EA9-B3AE-D01676F3C753}" destId="{0677BACE-1733-45A4-9CAA-EB6A02DAF6FB}" srcOrd="4" destOrd="0" presId="urn:microsoft.com/office/officeart/2005/8/layout/orgChart1"/>
    <dgm:cxn modelId="{03934E1E-3F79-4A04-8937-71848E7064F2}" type="presParOf" srcId="{63836672-8982-4EA9-B3AE-D01676F3C753}" destId="{CAAFEBF0-723F-4B94-973A-819587339757}" srcOrd="5" destOrd="0" presId="urn:microsoft.com/office/officeart/2005/8/layout/orgChart1"/>
    <dgm:cxn modelId="{1B9E1D0D-FEA7-4C74-8F68-2A88272DFB71}" type="presParOf" srcId="{CAAFEBF0-723F-4B94-973A-819587339757}" destId="{D371F457-C01B-4CCC-8174-B6139BE189EC}" srcOrd="0" destOrd="0" presId="urn:microsoft.com/office/officeart/2005/8/layout/orgChart1"/>
    <dgm:cxn modelId="{8BDDCEB5-4ED6-43F2-A586-857AFC23FA4A}" type="presParOf" srcId="{D371F457-C01B-4CCC-8174-B6139BE189EC}" destId="{B142851B-425C-46FA-BC7D-09EE917E838E}" srcOrd="0" destOrd="0" presId="urn:microsoft.com/office/officeart/2005/8/layout/orgChart1"/>
    <dgm:cxn modelId="{5CFFD131-AE06-42D3-92FC-A74B3A2EE7F0}" type="presParOf" srcId="{D371F457-C01B-4CCC-8174-B6139BE189EC}" destId="{6073C744-2224-451F-A934-2F7C949DAC0E}" srcOrd="1" destOrd="0" presId="urn:microsoft.com/office/officeart/2005/8/layout/orgChart1"/>
    <dgm:cxn modelId="{22C0FA4E-2001-4E70-8443-9E66DB90C014}" type="presParOf" srcId="{CAAFEBF0-723F-4B94-973A-819587339757}" destId="{BA40FB63-7C71-4E80-AC30-42DB180DE386}" srcOrd="1" destOrd="0" presId="urn:microsoft.com/office/officeart/2005/8/layout/orgChart1"/>
    <dgm:cxn modelId="{233E8E5E-92AE-45AE-B17D-65F9C8CA0F44}" type="presParOf" srcId="{BA40FB63-7C71-4E80-AC30-42DB180DE386}" destId="{ECD3DA43-0B5B-4523-80DD-E2E34D82205C}" srcOrd="0" destOrd="0" presId="urn:microsoft.com/office/officeart/2005/8/layout/orgChart1"/>
    <dgm:cxn modelId="{D4CEAB8B-2AD9-4AF6-A39F-5D961523A654}" type="presParOf" srcId="{BA40FB63-7C71-4E80-AC30-42DB180DE386}" destId="{98A2A591-822C-4275-B4EF-242E0D91E21D}" srcOrd="1" destOrd="0" presId="urn:microsoft.com/office/officeart/2005/8/layout/orgChart1"/>
    <dgm:cxn modelId="{6598BBBE-5657-45CF-AD44-9DD969A405A0}" type="presParOf" srcId="{98A2A591-822C-4275-B4EF-242E0D91E21D}" destId="{DB03EDE5-6CCF-4DC0-9193-2D8E8D3FC236}" srcOrd="0" destOrd="0" presId="urn:microsoft.com/office/officeart/2005/8/layout/orgChart1"/>
    <dgm:cxn modelId="{0563208D-84EA-4377-AE9D-C0708EB0821B}" type="presParOf" srcId="{DB03EDE5-6CCF-4DC0-9193-2D8E8D3FC236}" destId="{D59F2064-F461-42FE-A21B-421A1E13EE0D}" srcOrd="0" destOrd="0" presId="urn:microsoft.com/office/officeart/2005/8/layout/orgChart1"/>
    <dgm:cxn modelId="{573ACED2-2251-4CF5-A968-62B761EA31A6}" type="presParOf" srcId="{DB03EDE5-6CCF-4DC0-9193-2D8E8D3FC236}" destId="{33128A2B-4A82-4068-B158-372815600F11}" srcOrd="1" destOrd="0" presId="urn:microsoft.com/office/officeart/2005/8/layout/orgChart1"/>
    <dgm:cxn modelId="{EE53CC4C-A621-4232-9360-DE0E276CC082}" type="presParOf" srcId="{98A2A591-822C-4275-B4EF-242E0D91E21D}" destId="{D7944F6F-66C7-4605-A05A-8203B584744D}" srcOrd="1" destOrd="0" presId="urn:microsoft.com/office/officeart/2005/8/layout/orgChart1"/>
    <dgm:cxn modelId="{188B3A60-6083-4945-AFE7-8CC8213EA32E}" type="presParOf" srcId="{98A2A591-822C-4275-B4EF-242E0D91E21D}" destId="{00CE9EA1-8054-44B4-9713-C79229952483}" srcOrd="2" destOrd="0" presId="urn:microsoft.com/office/officeart/2005/8/layout/orgChart1"/>
    <dgm:cxn modelId="{6B8184FF-C952-4B02-82EA-BA6278580778}" type="presParOf" srcId="{BA40FB63-7C71-4E80-AC30-42DB180DE386}" destId="{E8901EFC-8E48-46AE-842A-9BA698138F3E}" srcOrd="2" destOrd="0" presId="urn:microsoft.com/office/officeart/2005/8/layout/orgChart1"/>
    <dgm:cxn modelId="{7AB3CDFA-8E74-42D6-B435-56B0164EDD2C}" type="presParOf" srcId="{BA40FB63-7C71-4E80-AC30-42DB180DE386}" destId="{65E15869-4302-4AA9-94F6-C5129A88C4DF}" srcOrd="3" destOrd="0" presId="urn:microsoft.com/office/officeart/2005/8/layout/orgChart1"/>
    <dgm:cxn modelId="{BA71004C-AFC3-4E75-BC1D-51F78B6002C6}" type="presParOf" srcId="{65E15869-4302-4AA9-94F6-C5129A88C4DF}" destId="{33699776-F769-48A3-8C38-72FDFE00709A}" srcOrd="0" destOrd="0" presId="urn:microsoft.com/office/officeart/2005/8/layout/orgChart1"/>
    <dgm:cxn modelId="{A95356A9-C509-4985-B5FC-E660256A9888}" type="presParOf" srcId="{33699776-F769-48A3-8C38-72FDFE00709A}" destId="{7F6900BC-E7AB-4454-8DBF-74984B450182}" srcOrd="0" destOrd="0" presId="urn:microsoft.com/office/officeart/2005/8/layout/orgChart1"/>
    <dgm:cxn modelId="{98201099-B90C-4933-8FD2-08063DEBA9F0}" type="presParOf" srcId="{33699776-F769-48A3-8C38-72FDFE00709A}" destId="{E1A33B0D-1B67-4588-95AE-91B33C132ACF}" srcOrd="1" destOrd="0" presId="urn:microsoft.com/office/officeart/2005/8/layout/orgChart1"/>
    <dgm:cxn modelId="{F90E3890-5C5B-43A9-A22A-8C010DA6C18D}" type="presParOf" srcId="{65E15869-4302-4AA9-94F6-C5129A88C4DF}" destId="{690974A8-17B9-43A6-9341-01ED2D841F09}" srcOrd="1" destOrd="0" presId="urn:microsoft.com/office/officeart/2005/8/layout/orgChart1"/>
    <dgm:cxn modelId="{E403D92C-2590-4626-B820-CCB7443830C7}" type="presParOf" srcId="{65E15869-4302-4AA9-94F6-C5129A88C4DF}" destId="{7F53D029-88F8-4E94-9C30-87FD93FF0A6A}" srcOrd="2" destOrd="0" presId="urn:microsoft.com/office/officeart/2005/8/layout/orgChart1"/>
    <dgm:cxn modelId="{84C25B6A-8372-4A27-A87D-68883404CBF2}" type="presParOf" srcId="{CAAFEBF0-723F-4B94-973A-819587339757}" destId="{C17693FF-4006-43E7-B114-F49A5895A349}" srcOrd="2" destOrd="0" presId="urn:microsoft.com/office/officeart/2005/8/layout/orgChart1"/>
    <dgm:cxn modelId="{244B1044-2C87-48F2-9025-D468F2BDDE72}" type="presParOf" srcId="{63836672-8982-4EA9-B3AE-D01676F3C753}" destId="{E2540366-07B5-4F87-9C44-6B1B85CA12AA}" srcOrd="6" destOrd="0" presId="urn:microsoft.com/office/officeart/2005/8/layout/orgChart1"/>
    <dgm:cxn modelId="{0B7F4894-EC2F-484A-8761-3552AA37CD78}" type="presParOf" srcId="{63836672-8982-4EA9-B3AE-D01676F3C753}" destId="{50D1FDAC-3B7E-4FF9-B47A-3C80531E4834}" srcOrd="7" destOrd="0" presId="urn:microsoft.com/office/officeart/2005/8/layout/orgChart1"/>
    <dgm:cxn modelId="{4D651858-4122-42FC-BE19-2012EBDAAFA0}" type="presParOf" srcId="{50D1FDAC-3B7E-4FF9-B47A-3C80531E4834}" destId="{CADD55C4-2DC1-40DB-B6B9-EAAEC1816724}" srcOrd="0" destOrd="0" presId="urn:microsoft.com/office/officeart/2005/8/layout/orgChart1"/>
    <dgm:cxn modelId="{11219402-217D-4F43-A849-94E28854D2CE}" type="presParOf" srcId="{CADD55C4-2DC1-40DB-B6B9-EAAEC1816724}" destId="{457729F1-1494-42DF-9FA0-B5D5178E3B02}" srcOrd="0" destOrd="0" presId="urn:microsoft.com/office/officeart/2005/8/layout/orgChart1"/>
    <dgm:cxn modelId="{02A9D8B0-AD08-460F-AD17-FC37B1FF02B4}" type="presParOf" srcId="{CADD55C4-2DC1-40DB-B6B9-EAAEC1816724}" destId="{6F7E0A9C-D419-4E49-8D0A-B9C2F24995A8}" srcOrd="1" destOrd="0" presId="urn:microsoft.com/office/officeart/2005/8/layout/orgChart1"/>
    <dgm:cxn modelId="{F0D36798-48C1-46AA-9197-C219A3BA6EF0}" type="presParOf" srcId="{50D1FDAC-3B7E-4FF9-B47A-3C80531E4834}" destId="{0B76800D-3726-4582-8F43-9265997274F0}" srcOrd="1" destOrd="0" presId="urn:microsoft.com/office/officeart/2005/8/layout/orgChart1"/>
    <dgm:cxn modelId="{D731032B-6841-4CC3-B8F8-9656037E5BBA}" type="presParOf" srcId="{0B76800D-3726-4582-8F43-9265997274F0}" destId="{AE42E992-AD6A-4B1E-ADBF-AC93681B7E1D}" srcOrd="0" destOrd="0" presId="urn:microsoft.com/office/officeart/2005/8/layout/orgChart1"/>
    <dgm:cxn modelId="{C3EEC5D9-6E11-49CC-AB7A-25E784938E40}" type="presParOf" srcId="{0B76800D-3726-4582-8F43-9265997274F0}" destId="{9B56F68F-293E-49F3-A030-512B209B6A4D}" srcOrd="1" destOrd="0" presId="urn:microsoft.com/office/officeart/2005/8/layout/orgChart1"/>
    <dgm:cxn modelId="{6D8E18E4-0628-458D-B4E8-ACE78B3106AF}" type="presParOf" srcId="{9B56F68F-293E-49F3-A030-512B209B6A4D}" destId="{B4C3BF9E-BA42-49D5-A4EE-0E7D5D9AD7A7}" srcOrd="0" destOrd="0" presId="urn:microsoft.com/office/officeart/2005/8/layout/orgChart1"/>
    <dgm:cxn modelId="{414BA9F7-32BB-4855-8BDA-010534A69B11}" type="presParOf" srcId="{B4C3BF9E-BA42-49D5-A4EE-0E7D5D9AD7A7}" destId="{FB363923-DB47-48FC-B185-EDFBCF4CA800}" srcOrd="0" destOrd="0" presId="urn:microsoft.com/office/officeart/2005/8/layout/orgChart1"/>
    <dgm:cxn modelId="{70E7B43A-21EA-4C39-9240-977FD8B62436}" type="presParOf" srcId="{B4C3BF9E-BA42-49D5-A4EE-0E7D5D9AD7A7}" destId="{4AB14E74-5A21-42B1-871D-1742AC7B75A7}" srcOrd="1" destOrd="0" presId="urn:microsoft.com/office/officeart/2005/8/layout/orgChart1"/>
    <dgm:cxn modelId="{9E03758F-09E4-47BF-8CE0-0A4262E8EBE1}" type="presParOf" srcId="{9B56F68F-293E-49F3-A030-512B209B6A4D}" destId="{C742A1CD-EC10-4164-BFC0-50843A5F8440}" srcOrd="1" destOrd="0" presId="urn:microsoft.com/office/officeart/2005/8/layout/orgChart1"/>
    <dgm:cxn modelId="{C3ED9454-1CA8-475B-AC88-6F2102B11E6C}" type="presParOf" srcId="{9B56F68F-293E-49F3-A030-512B209B6A4D}" destId="{A65EB74B-F1DF-48BE-AD43-9AF08E46FF1C}" srcOrd="2" destOrd="0" presId="urn:microsoft.com/office/officeart/2005/8/layout/orgChart1"/>
    <dgm:cxn modelId="{0FD91481-EF1F-4C55-9BB4-196525629C69}" type="presParOf" srcId="{0B76800D-3726-4582-8F43-9265997274F0}" destId="{A504F7FE-3E72-4979-B084-9DF4603B585D}" srcOrd="2" destOrd="0" presId="urn:microsoft.com/office/officeart/2005/8/layout/orgChart1"/>
    <dgm:cxn modelId="{62EA9DDB-C092-4FB9-9FFA-0A23CD8F24BC}" type="presParOf" srcId="{0B76800D-3726-4582-8F43-9265997274F0}" destId="{AA3B08CB-8E4C-445D-A5BF-ABBB25128B45}" srcOrd="3" destOrd="0" presId="urn:microsoft.com/office/officeart/2005/8/layout/orgChart1"/>
    <dgm:cxn modelId="{3707A915-6ED4-4ABC-AA69-A6A118B5C626}" type="presParOf" srcId="{AA3B08CB-8E4C-445D-A5BF-ABBB25128B45}" destId="{8D18360C-59DB-4ABC-A9EF-CA6951651732}" srcOrd="0" destOrd="0" presId="urn:microsoft.com/office/officeart/2005/8/layout/orgChart1"/>
    <dgm:cxn modelId="{E111A219-B4A9-480A-B696-19D6138D3C4F}" type="presParOf" srcId="{8D18360C-59DB-4ABC-A9EF-CA6951651732}" destId="{90D8DFBB-EDAB-4C55-BD18-66ED8403CEE5}" srcOrd="0" destOrd="0" presId="urn:microsoft.com/office/officeart/2005/8/layout/orgChart1"/>
    <dgm:cxn modelId="{7F8372E0-8ADF-4143-AACB-F549ACDD4233}" type="presParOf" srcId="{8D18360C-59DB-4ABC-A9EF-CA6951651732}" destId="{3799046C-2F83-4223-AD49-D36B329C07DE}" srcOrd="1" destOrd="0" presId="urn:microsoft.com/office/officeart/2005/8/layout/orgChart1"/>
    <dgm:cxn modelId="{FAF04954-01F9-4AD5-A1F7-06F6C74702F0}" type="presParOf" srcId="{AA3B08CB-8E4C-445D-A5BF-ABBB25128B45}" destId="{C9D003CC-1E13-413B-8A66-C3AEDE37D68F}" srcOrd="1" destOrd="0" presId="urn:microsoft.com/office/officeart/2005/8/layout/orgChart1"/>
    <dgm:cxn modelId="{B1B1EF2E-A8B8-4FBE-BC30-A79FACADAB95}" type="presParOf" srcId="{AA3B08CB-8E4C-445D-A5BF-ABBB25128B45}" destId="{853576DF-210C-4993-AAAE-ECFF25965370}" srcOrd="2" destOrd="0" presId="urn:microsoft.com/office/officeart/2005/8/layout/orgChart1"/>
    <dgm:cxn modelId="{29F50405-F5E8-40FF-A440-36C42F95ED17}" type="presParOf" srcId="{50D1FDAC-3B7E-4FF9-B47A-3C80531E4834}" destId="{5785368D-80B8-4DE0-8BC5-F664AAE67BF3}" srcOrd="2" destOrd="0" presId="urn:microsoft.com/office/officeart/2005/8/layout/orgChart1"/>
    <dgm:cxn modelId="{BBEDE190-9B27-453E-A606-E3D6CA008B37}" type="presParOf" srcId="{63836672-8982-4EA9-B3AE-D01676F3C753}" destId="{34379871-D091-44CD-86E5-BC2C41613605}" srcOrd="8" destOrd="0" presId="urn:microsoft.com/office/officeart/2005/8/layout/orgChart1"/>
    <dgm:cxn modelId="{C791F119-1D40-4849-8708-57D66811DB5C}" type="presParOf" srcId="{63836672-8982-4EA9-B3AE-D01676F3C753}" destId="{BC12C30F-CBC8-4926-B8DC-27FAC4624D3F}" srcOrd="9" destOrd="0" presId="urn:microsoft.com/office/officeart/2005/8/layout/orgChart1"/>
    <dgm:cxn modelId="{DE508078-641B-482F-8C6D-CD514F1BFDB2}" type="presParOf" srcId="{BC12C30F-CBC8-4926-B8DC-27FAC4624D3F}" destId="{B9863076-6B30-47FE-9FF3-2A6E1F44D44F}" srcOrd="0" destOrd="0" presId="urn:microsoft.com/office/officeart/2005/8/layout/orgChart1"/>
    <dgm:cxn modelId="{4D5BD5E3-8CC0-4BBC-9F0A-ACD136C838D6}" type="presParOf" srcId="{B9863076-6B30-47FE-9FF3-2A6E1F44D44F}" destId="{0CACBCD6-790F-43B3-8CDD-6BF7F5D384F2}" srcOrd="0" destOrd="0" presId="urn:microsoft.com/office/officeart/2005/8/layout/orgChart1"/>
    <dgm:cxn modelId="{E42C08F5-BC13-4EFB-96EA-F4CDEE094FD6}" type="presParOf" srcId="{B9863076-6B30-47FE-9FF3-2A6E1F44D44F}" destId="{1606A237-D027-4C73-8210-E4A06F3B981F}" srcOrd="1" destOrd="0" presId="urn:microsoft.com/office/officeart/2005/8/layout/orgChart1"/>
    <dgm:cxn modelId="{BB849F34-0DD4-4DF8-B4F0-AD5FF5B1931A}" type="presParOf" srcId="{BC12C30F-CBC8-4926-B8DC-27FAC4624D3F}" destId="{652ECD56-5BC1-498F-B685-6D8413C7AA49}" srcOrd="1" destOrd="0" presId="urn:microsoft.com/office/officeart/2005/8/layout/orgChart1"/>
    <dgm:cxn modelId="{6C993ED6-4E12-4D95-9636-A600EF3F642E}" type="presParOf" srcId="{652ECD56-5BC1-498F-B685-6D8413C7AA49}" destId="{C1E4E97D-F901-445E-9133-A4C8CC01991E}" srcOrd="0" destOrd="0" presId="urn:microsoft.com/office/officeart/2005/8/layout/orgChart1"/>
    <dgm:cxn modelId="{E6780CDA-A59B-4202-824F-0F6311FA23FC}" type="presParOf" srcId="{652ECD56-5BC1-498F-B685-6D8413C7AA49}" destId="{F7FBDCC6-9A51-424A-909B-4AE2D07EA7AA}" srcOrd="1" destOrd="0" presId="urn:microsoft.com/office/officeart/2005/8/layout/orgChart1"/>
    <dgm:cxn modelId="{DB79526C-F51B-4DF2-AE5C-5B572BCDEFE6}" type="presParOf" srcId="{F7FBDCC6-9A51-424A-909B-4AE2D07EA7AA}" destId="{850A4FFB-A4C6-421C-87BF-6CBD742FEEBF}" srcOrd="0" destOrd="0" presId="urn:microsoft.com/office/officeart/2005/8/layout/orgChart1"/>
    <dgm:cxn modelId="{74DD4DB0-6CAE-4886-A06F-CAE6B30E9697}" type="presParOf" srcId="{850A4FFB-A4C6-421C-87BF-6CBD742FEEBF}" destId="{FA887E28-3836-4D2F-AF4B-587A676384BD}" srcOrd="0" destOrd="0" presId="urn:microsoft.com/office/officeart/2005/8/layout/orgChart1"/>
    <dgm:cxn modelId="{E1D6D3BC-A81B-48FE-84DD-600C2B78D446}" type="presParOf" srcId="{850A4FFB-A4C6-421C-87BF-6CBD742FEEBF}" destId="{DAAF4F96-2549-40D0-9752-3E0C3A91FBE4}" srcOrd="1" destOrd="0" presId="urn:microsoft.com/office/officeart/2005/8/layout/orgChart1"/>
    <dgm:cxn modelId="{DEDDB93B-69C1-4ED0-91B7-E37AF6A883A9}" type="presParOf" srcId="{F7FBDCC6-9A51-424A-909B-4AE2D07EA7AA}" destId="{6B3A0CD2-EA3B-4746-A7FD-4FE578E8DD07}" srcOrd="1" destOrd="0" presId="urn:microsoft.com/office/officeart/2005/8/layout/orgChart1"/>
    <dgm:cxn modelId="{6098A02B-02A1-48B1-B96E-C6DF6BDAD2D3}" type="presParOf" srcId="{F7FBDCC6-9A51-424A-909B-4AE2D07EA7AA}" destId="{3FC78E7C-BFCB-47BD-B1DE-B6A64FBA723A}" srcOrd="2" destOrd="0" presId="urn:microsoft.com/office/officeart/2005/8/layout/orgChart1"/>
    <dgm:cxn modelId="{11A90390-EF3B-4F7E-A496-3988656A1FE9}" type="presParOf" srcId="{652ECD56-5BC1-498F-B685-6D8413C7AA49}" destId="{8960CF24-389C-4F85-8809-B538CC190551}" srcOrd="2" destOrd="0" presId="urn:microsoft.com/office/officeart/2005/8/layout/orgChart1"/>
    <dgm:cxn modelId="{4C12C462-58E7-4F91-9E28-47B87F65D3D8}" type="presParOf" srcId="{652ECD56-5BC1-498F-B685-6D8413C7AA49}" destId="{54AE9244-3698-4CDE-8DB4-B376EAE1973B}" srcOrd="3" destOrd="0" presId="urn:microsoft.com/office/officeart/2005/8/layout/orgChart1"/>
    <dgm:cxn modelId="{FD9CCA3C-2BE0-4737-9A38-FAEAB1C807A4}" type="presParOf" srcId="{54AE9244-3698-4CDE-8DB4-B376EAE1973B}" destId="{C2250102-0BBA-4EE1-861A-FDA48859DD7C}" srcOrd="0" destOrd="0" presId="urn:microsoft.com/office/officeart/2005/8/layout/orgChart1"/>
    <dgm:cxn modelId="{CFE27F6A-AB46-4FD7-908E-82777E281851}" type="presParOf" srcId="{C2250102-0BBA-4EE1-861A-FDA48859DD7C}" destId="{D391A4BF-D65A-4ADD-AA6C-358B3523EA2D}" srcOrd="0" destOrd="0" presId="urn:microsoft.com/office/officeart/2005/8/layout/orgChart1"/>
    <dgm:cxn modelId="{5FD57451-064D-4B05-88F3-61C70693151D}" type="presParOf" srcId="{C2250102-0BBA-4EE1-861A-FDA48859DD7C}" destId="{36F5C8A8-9A38-4740-B3FB-7E5FC53BCEDE}" srcOrd="1" destOrd="0" presId="urn:microsoft.com/office/officeart/2005/8/layout/orgChart1"/>
    <dgm:cxn modelId="{2D187D7A-0532-4D90-85EF-93C55E8A40B6}" type="presParOf" srcId="{54AE9244-3698-4CDE-8DB4-B376EAE1973B}" destId="{DA550652-8D8A-4445-9B51-927E5EF05E46}" srcOrd="1" destOrd="0" presId="urn:microsoft.com/office/officeart/2005/8/layout/orgChart1"/>
    <dgm:cxn modelId="{00E1D89F-0788-4695-8493-6B076A955BC3}" type="presParOf" srcId="{54AE9244-3698-4CDE-8DB4-B376EAE1973B}" destId="{4D8B4BC4-A310-433F-A1AE-17905B80AB6C}" srcOrd="2" destOrd="0" presId="urn:microsoft.com/office/officeart/2005/8/layout/orgChart1"/>
    <dgm:cxn modelId="{E635F7B0-2803-4D74-9D30-E409749E3FE9}" type="presParOf" srcId="{BC12C30F-CBC8-4926-B8DC-27FAC4624D3F}" destId="{3923B95F-AA96-4FF3-BF29-02FCB452567A}" srcOrd="2" destOrd="0" presId="urn:microsoft.com/office/officeart/2005/8/layout/orgChart1"/>
    <dgm:cxn modelId="{2D882E03-3807-4585-A029-30247DE3D55C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8F13BE5-A6DF-4785-BE4B-78E392683F45}" type="doc">
      <dgm:prSet loTypeId="urn:microsoft.com/office/officeart/2005/8/layout/hierarchy4" loCatId="list" qsTypeId="urn:microsoft.com/office/officeart/2005/8/quickstyle/simple1" qsCatId="simple" csTypeId="urn:microsoft.com/office/officeart/2005/8/colors/accent1_2" csCatId="accent1" phldr="1"/>
      <dgm:spPr/>
    </dgm:pt>
    <dgm:pt modelId="{9BA04E42-AC5D-4A2E-8E91-7D85AF678636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de-DE" dirty="0" err="1"/>
            <a:t>SensorKinect</a:t>
          </a:r>
          <a:endParaRPr lang="de-DE" dirty="0"/>
        </a:p>
      </dgm:t>
    </dgm:pt>
    <dgm:pt modelId="{E675BC5E-066E-4722-8DC1-7625AECDD126}" type="parTrans" cxnId="{F6954474-EC5D-4BD7-871E-1A163129BAF7}">
      <dgm:prSet/>
      <dgm:spPr/>
      <dgm:t>
        <a:bodyPr/>
        <a:lstStyle/>
        <a:p>
          <a:endParaRPr lang="de-DE"/>
        </a:p>
      </dgm:t>
    </dgm:pt>
    <dgm:pt modelId="{2250924E-B2CC-44A1-A425-EC4A453FFB17}" type="sibTrans" cxnId="{F6954474-EC5D-4BD7-871E-1A163129BAF7}">
      <dgm:prSet/>
      <dgm:spPr/>
      <dgm:t>
        <a:bodyPr/>
        <a:lstStyle/>
        <a:p>
          <a:endParaRPr lang="de-DE"/>
        </a:p>
      </dgm:t>
    </dgm:pt>
    <dgm:pt modelId="{65248D5A-4E9E-4086-A414-F5E768FB828A}">
      <dgm:prSet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de-DE" dirty="0"/>
            <a:t>NITE</a:t>
          </a:r>
        </a:p>
      </dgm:t>
    </dgm:pt>
    <dgm:pt modelId="{3192CF83-8725-4538-A02A-B15DB150478F}" type="parTrans" cxnId="{B41CF25B-204C-4A44-93D8-42BBE86CA1D5}">
      <dgm:prSet/>
      <dgm:spPr/>
      <dgm:t>
        <a:bodyPr/>
        <a:lstStyle/>
        <a:p>
          <a:endParaRPr lang="de-DE"/>
        </a:p>
      </dgm:t>
    </dgm:pt>
    <dgm:pt modelId="{C758C2C3-6A05-4FB7-8D53-772EB02A3441}" type="sibTrans" cxnId="{B41CF25B-204C-4A44-93D8-42BBE86CA1D5}">
      <dgm:prSet/>
      <dgm:spPr/>
      <dgm:t>
        <a:bodyPr/>
        <a:lstStyle/>
        <a:p>
          <a:endParaRPr lang="de-DE"/>
        </a:p>
      </dgm:t>
    </dgm:pt>
    <dgm:pt modelId="{912C8AD1-4BE0-4226-B713-AFB9A2C9060D}" type="pres">
      <dgm:prSet presAssocID="{B8F13BE5-A6DF-4785-BE4B-78E392683F45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204B32E-412B-4320-BD68-8353AE4EE3DB}" type="pres">
      <dgm:prSet presAssocID="{9BA04E42-AC5D-4A2E-8E91-7D85AF678636}" presName="vertOne" presStyleCnt="0"/>
      <dgm:spPr/>
    </dgm:pt>
    <dgm:pt modelId="{2908CE13-58B8-4E4F-BEF4-0E03456E1AB3}" type="pres">
      <dgm:prSet presAssocID="{9BA04E42-AC5D-4A2E-8E91-7D85AF678636}" presName="txOne" presStyleLbl="node0" presStyleIdx="0" presStyleCnt="2" custLinFactNeighborX="5565">
        <dgm:presLayoutVars>
          <dgm:chPref val="3"/>
        </dgm:presLayoutVars>
      </dgm:prSet>
      <dgm:spPr/>
    </dgm:pt>
    <dgm:pt modelId="{870A5386-107F-4FF3-90EA-0DBD3F8E7E68}" type="pres">
      <dgm:prSet presAssocID="{9BA04E42-AC5D-4A2E-8E91-7D85AF678636}" presName="horzOne" presStyleCnt="0"/>
      <dgm:spPr/>
    </dgm:pt>
    <dgm:pt modelId="{2527577A-7A2C-4D7F-B1EE-3BD951B5DDDC}" type="pres">
      <dgm:prSet presAssocID="{2250924E-B2CC-44A1-A425-EC4A453FFB17}" presName="sibSpaceOne" presStyleCnt="0"/>
      <dgm:spPr/>
    </dgm:pt>
    <dgm:pt modelId="{44936A95-DE02-4BA7-9ED7-DD9DD483F077}" type="pres">
      <dgm:prSet presAssocID="{65248D5A-4E9E-4086-A414-F5E768FB828A}" presName="vertOne" presStyleCnt="0"/>
      <dgm:spPr/>
    </dgm:pt>
    <dgm:pt modelId="{5F2C9AF9-C4BD-493A-9DB8-6D26031E55C1}" type="pres">
      <dgm:prSet presAssocID="{65248D5A-4E9E-4086-A414-F5E768FB828A}" presName="txOne" presStyleLbl="node0" presStyleIdx="1" presStyleCnt="2" custScaleX="98675" custLinFactNeighborX="-7325" custLinFactNeighborY="4478">
        <dgm:presLayoutVars>
          <dgm:chPref val="3"/>
        </dgm:presLayoutVars>
      </dgm:prSet>
      <dgm:spPr/>
    </dgm:pt>
    <dgm:pt modelId="{4A68E6C4-8937-419E-BCCF-4A8065FF39F1}" type="pres">
      <dgm:prSet presAssocID="{65248D5A-4E9E-4086-A414-F5E768FB828A}" presName="horzOne" presStyleCnt="0"/>
      <dgm:spPr/>
    </dgm:pt>
  </dgm:ptLst>
  <dgm:cxnLst>
    <dgm:cxn modelId="{B41CF25B-204C-4A44-93D8-42BBE86CA1D5}" srcId="{B8F13BE5-A6DF-4785-BE4B-78E392683F45}" destId="{65248D5A-4E9E-4086-A414-F5E768FB828A}" srcOrd="1" destOrd="0" parTransId="{3192CF83-8725-4538-A02A-B15DB150478F}" sibTransId="{C758C2C3-6A05-4FB7-8D53-772EB02A3441}"/>
    <dgm:cxn modelId="{2B11B153-321B-4689-A2C0-6BC0164C6C0B}" type="presOf" srcId="{9BA04E42-AC5D-4A2E-8E91-7D85AF678636}" destId="{2908CE13-58B8-4E4F-BEF4-0E03456E1AB3}" srcOrd="0" destOrd="0" presId="urn:microsoft.com/office/officeart/2005/8/layout/hierarchy4"/>
    <dgm:cxn modelId="{F6954474-EC5D-4BD7-871E-1A163129BAF7}" srcId="{B8F13BE5-A6DF-4785-BE4B-78E392683F45}" destId="{9BA04E42-AC5D-4A2E-8E91-7D85AF678636}" srcOrd="0" destOrd="0" parTransId="{E675BC5E-066E-4722-8DC1-7625AECDD126}" sibTransId="{2250924E-B2CC-44A1-A425-EC4A453FFB17}"/>
    <dgm:cxn modelId="{FA66CD98-83BD-431A-91AE-ADEC4C43CF99}" type="presOf" srcId="{65248D5A-4E9E-4086-A414-F5E768FB828A}" destId="{5F2C9AF9-C4BD-493A-9DB8-6D26031E55C1}" srcOrd="0" destOrd="0" presId="urn:microsoft.com/office/officeart/2005/8/layout/hierarchy4"/>
    <dgm:cxn modelId="{E7D28BBC-1104-49C4-9A42-5BEC10F6C5E9}" type="presOf" srcId="{B8F13BE5-A6DF-4785-BE4B-78E392683F45}" destId="{912C8AD1-4BE0-4226-B713-AFB9A2C9060D}" srcOrd="0" destOrd="0" presId="urn:microsoft.com/office/officeart/2005/8/layout/hierarchy4"/>
    <dgm:cxn modelId="{9BC1E4DE-3841-4B61-BF13-3B7A9DE19138}" type="presParOf" srcId="{912C8AD1-4BE0-4226-B713-AFB9A2C9060D}" destId="{6204B32E-412B-4320-BD68-8353AE4EE3DB}" srcOrd="0" destOrd="0" presId="urn:microsoft.com/office/officeart/2005/8/layout/hierarchy4"/>
    <dgm:cxn modelId="{1B58FEC1-5C14-4440-8D7C-520AF75E6CDD}" type="presParOf" srcId="{6204B32E-412B-4320-BD68-8353AE4EE3DB}" destId="{2908CE13-58B8-4E4F-BEF4-0E03456E1AB3}" srcOrd="0" destOrd="0" presId="urn:microsoft.com/office/officeart/2005/8/layout/hierarchy4"/>
    <dgm:cxn modelId="{E77D0AE6-9BC0-49A4-A98D-16052ACCD16D}" type="presParOf" srcId="{6204B32E-412B-4320-BD68-8353AE4EE3DB}" destId="{870A5386-107F-4FF3-90EA-0DBD3F8E7E68}" srcOrd="1" destOrd="0" presId="urn:microsoft.com/office/officeart/2005/8/layout/hierarchy4"/>
    <dgm:cxn modelId="{EFD57851-B742-4721-AC8D-6B29E26508DC}" type="presParOf" srcId="{912C8AD1-4BE0-4226-B713-AFB9A2C9060D}" destId="{2527577A-7A2C-4D7F-B1EE-3BD951B5DDDC}" srcOrd="1" destOrd="0" presId="urn:microsoft.com/office/officeart/2005/8/layout/hierarchy4"/>
    <dgm:cxn modelId="{5F5F4B25-0463-4ACB-BCC0-A22EECE32047}" type="presParOf" srcId="{912C8AD1-4BE0-4226-B713-AFB9A2C9060D}" destId="{44936A95-DE02-4BA7-9ED7-DD9DD483F077}" srcOrd="2" destOrd="0" presId="urn:microsoft.com/office/officeart/2005/8/layout/hierarchy4"/>
    <dgm:cxn modelId="{E98C744D-C89C-49DE-BF7E-AC31C4DA587B}" type="presParOf" srcId="{44936A95-DE02-4BA7-9ED7-DD9DD483F077}" destId="{5F2C9AF9-C4BD-493A-9DB8-6D26031E55C1}" srcOrd="0" destOrd="0" presId="urn:microsoft.com/office/officeart/2005/8/layout/hierarchy4"/>
    <dgm:cxn modelId="{6773EC8D-8241-4608-9120-950C4023F3B2}" type="presParOf" srcId="{44936A95-DE02-4BA7-9ED7-DD9DD483F077}" destId="{4A68E6C4-8937-419E-BCCF-4A8065FF39F1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9FAC3E-F7A0-4BE3-AF7B-D6269F576C36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1523FE2-523D-40DF-A565-0C7E57F1A29A}" type="pres">
      <dgm:prSet presAssocID="{029FAC3E-F7A0-4BE3-AF7B-D6269F576C36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EA39332D-04BC-46F5-A3A6-F0540BA761B3}" type="presOf" srcId="{029FAC3E-F7A0-4BE3-AF7B-D6269F576C36}" destId="{B1523FE2-523D-40DF-A565-0C7E57F1A29A}" srcOrd="0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0616532-D93B-4DA5-A743-9AC18FE0EDB9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1594E5A-F4CD-444A-B17C-B44B5C347138}">
      <dgm:prSet phldrT="[Text]"/>
      <dgm:spPr>
        <a:solidFill>
          <a:schemeClr val="accent3"/>
        </a:solidFill>
      </dgm:spPr>
      <dgm:t>
        <a:bodyPr/>
        <a:lstStyle/>
        <a:p>
          <a:r>
            <a:rPr lang="de-DE" dirty="0"/>
            <a:t>Hardware</a:t>
          </a:r>
        </a:p>
        <a:p>
          <a:r>
            <a:rPr lang="de-DE" dirty="0"/>
            <a:t>(Stereokameras, Mikrofon, Webcam)</a:t>
          </a:r>
        </a:p>
      </dgm:t>
    </dgm:pt>
    <dgm:pt modelId="{9CEFB2FF-8290-4073-AD2D-A9AE6D145C3B}" type="parTrans" cxnId="{31FB8CA1-243A-42BC-B27C-132FC73C5384}">
      <dgm:prSet/>
      <dgm:spPr/>
      <dgm:t>
        <a:bodyPr/>
        <a:lstStyle/>
        <a:p>
          <a:endParaRPr lang="de-DE"/>
        </a:p>
      </dgm:t>
    </dgm:pt>
    <dgm:pt modelId="{B43EA696-7F25-4F22-92FC-9FD079FAF512}" type="sibTrans" cxnId="{31FB8CA1-243A-42BC-B27C-132FC73C5384}">
      <dgm:prSet/>
      <dgm:spPr/>
      <dgm:t>
        <a:bodyPr/>
        <a:lstStyle/>
        <a:p>
          <a:endParaRPr lang="de-DE"/>
        </a:p>
      </dgm:t>
    </dgm:pt>
    <dgm:pt modelId="{26CE27AA-7A49-47A1-B8D1-42B2B03D1121}" type="pres">
      <dgm:prSet presAssocID="{90616532-D93B-4DA5-A743-9AC18FE0EDB9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B4A86CA-8A3F-4B7D-BA7E-36F0EB55BF74}" type="pres">
      <dgm:prSet presAssocID="{11594E5A-F4CD-444A-B17C-B44B5C347138}" presName="vertOne" presStyleCnt="0"/>
      <dgm:spPr/>
    </dgm:pt>
    <dgm:pt modelId="{4E2DAA5D-8F51-40C8-A272-2E847B555E7F}" type="pres">
      <dgm:prSet presAssocID="{11594E5A-F4CD-444A-B17C-B44B5C347138}" presName="txOne" presStyleLbl="node0" presStyleIdx="0" presStyleCnt="1" custLinFactNeighborY="5993">
        <dgm:presLayoutVars>
          <dgm:chPref val="3"/>
        </dgm:presLayoutVars>
      </dgm:prSet>
      <dgm:spPr/>
    </dgm:pt>
    <dgm:pt modelId="{0E73B919-B1D8-4B6A-B90E-1D85E969A743}" type="pres">
      <dgm:prSet presAssocID="{11594E5A-F4CD-444A-B17C-B44B5C347138}" presName="horzOne" presStyleCnt="0"/>
      <dgm:spPr/>
    </dgm:pt>
  </dgm:ptLst>
  <dgm:cxnLst>
    <dgm:cxn modelId="{204E5A76-1572-4844-857A-DAA7D042CBF4}" type="presOf" srcId="{11594E5A-F4CD-444A-B17C-B44B5C347138}" destId="{4E2DAA5D-8F51-40C8-A272-2E847B555E7F}" srcOrd="0" destOrd="0" presId="urn:microsoft.com/office/officeart/2005/8/layout/hierarchy4"/>
    <dgm:cxn modelId="{45BE3695-9F00-4490-A69D-80CDF8BA229A}" type="presOf" srcId="{90616532-D93B-4DA5-A743-9AC18FE0EDB9}" destId="{26CE27AA-7A49-47A1-B8D1-42B2B03D1121}" srcOrd="0" destOrd="0" presId="urn:microsoft.com/office/officeart/2005/8/layout/hierarchy4"/>
    <dgm:cxn modelId="{31FB8CA1-243A-42BC-B27C-132FC73C5384}" srcId="{90616532-D93B-4DA5-A743-9AC18FE0EDB9}" destId="{11594E5A-F4CD-444A-B17C-B44B5C347138}" srcOrd="0" destOrd="0" parTransId="{9CEFB2FF-8290-4073-AD2D-A9AE6D145C3B}" sibTransId="{B43EA696-7F25-4F22-92FC-9FD079FAF512}"/>
    <dgm:cxn modelId="{A61F08B8-26E8-43F3-8797-86F68013AA8D}" type="presParOf" srcId="{26CE27AA-7A49-47A1-B8D1-42B2B03D1121}" destId="{4B4A86CA-8A3F-4B7D-BA7E-36F0EB55BF74}" srcOrd="0" destOrd="0" presId="urn:microsoft.com/office/officeart/2005/8/layout/hierarchy4"/>
    <dgm:cxn modelId="{C320E245-8CCF-40BD-97D4-864BB1E878B0}" type="presParOf" srcId="{4B4A86CA-8A3F-4B7D-BA7E-36F0EB55BF74}" destId="{4E2DAA5D-8F51-40C8-A272-2E847B555E7F}" srcOrd="0" destOrd="0" presId="urn:microsoft.com/office/officeart/2005/8/layout/hierarchy4"/>
    <dgm:cxn modelId="{356027F0-264A-44E1-9485-E5B05AEF016B}" type="presParOf" srcId="{4B4A86CA-8A3F-4B7D-BA7E-36F0EB55BF74}" destId="{0E73B919-B1D8-4B6A-B90E-1D85E969A743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29FAC3E-F7A0-4BE3-AF7B-D6269F576C36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1523FE2-523D-40DF-A565-0C7E57F1A29A}" type="pres">
      <dgm:prSet presAssocID="{029FAC3E-F7A0-4BE3-AF7B-D6269F576C36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</dgm:ptLst>
  <dgm:cxnLst>
    <dgm:cxn modelId="{EA39332D-04BC-46F5-A3A6-F0540BA761B3}" type="presOf" srcId="{029FAC3E-F7A0-4BE3-AF7B-D6269F576C36}" destId="{B1523FE2-523D-40DF-A565-0C7E57F1A29A}" srcOrd="0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A6AB262-02EE-46B9-AEA8-609C5042A9A1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6386B74-B8B8-4B8E-9D47-FAB7FB5BDDA3}">
      <dgm:prSet phldrT="[Text]"/>
      <dgm:spPr/>
      <dgm:t>
        <a:bodyPr/>
        <a:lstStyle/>
        <a:p>
          <a:r>
            <a:rPr lang="de-DE"/>
            <a:t>Applications</a:t>
          </a:r>
          <a:endParaRPr lang="de-DE" dirty="0"/>
        </a:p>
      </dgm:t>
    </dgm:pt>
    <dgm:pt modelId="{8CD6E865-1676-42CD-A3D8-4A2D15383F1F}" type="parTrans" cxnId="{8C307E81-B521-4F0A-835F-0C4853DF6FF4}">
      <dgm:prSet/>
      <dgm:spPr/>
      <dgm:t>
        <a:bodyPr/>
        <a:lstStyle/>
        <a:p>
          <a:endParaRPr lang="de-DE"/>
        </a:p>
      </dgm:t>
    </dgm:pt>
    <dgm:pt modelId="{D99C2891-DE62-451B-BBA8-A9933B786C50}" type="sibTrans" cxnId="{8C307E81-B521-4F0A-835F-0C4853DF6FF4}">
      <dgm:prSet/>
      <dgm:spPr/>
      <dgm:t>
        <a:bodyPr/>
        <a:lstStyle/>
        <a:p>
          <a:endParaRPr lang="de-DE"/>
        </a:p>
      </dgm:t>
    </dgm:pt>
    <dgm:pt modelId="{B6587858-D471-4813-A97A-57785C652FF2}">
      <dgm:prSet phldrT="[Text]"/>
      <dgm:spPr>
        <a:solidFill>
          <a:schemeClr val="accent6"/>
        </a:solidFill>
        <a:ln>
          <a:noFill/>
        </a:ln>
      </dgm:spPr>
      <dgm:t>
        <a:bodyPr/>
        <a:lstStyle/>
        <a:p>
          <a:r>
            <a:rPr lang="de-DE" dirty="0" err="1"/>
            <a:t>MoveIt</a:t>
          </a:r>
          <a:r>
            <a:rPr lang="de-DE" dirty="0"/>
            <a:t>!</a:t>
          </a:r>
        </a:p>
      </dgm:t>
    </dgm:pt>
    <dgm:pt modelId="{34C1879A-A7AE-4792-8B48-7B0AD9C1ACB0}" type="parTrans" cxnId="{8A5EC484-5A95-42C8-9415-FC2931FCB977}">
      <dgm:prSet/>
      <dgm:spPr/>
      <dgm:t>
        <a:bodyPr/>
        <a:lstStyle/>
        <a:p>
          <a:endParaRPr lang="de-DE"/>
        </a:p>
      </dgm:t>
    </dgm:pt>
    <dgm:pt modelId="{02508A2C-76A3-4E43-BF94-C33335033029}" type="sibTrans" cxnId="{8A5EC484-5A95-42C8-9415-FC2931FCB977}">
      <dgm:prSet/>
      <dgm:spPr/>
      <dgm:t>
        <a:bodyPr/>
        <a:lstStyle/>
        <a:p>
          <a:endParaRPr lang="de-DE"/>
        </a:p>
      </dgm:t>
    </dgm:pt>
    <dgm:pt modelId="{007B07BF-9C50-4939-87BD-77E1E70BAB1A}" type="pres">
      <dgm:prSet presAssocID="{6A6AB262-02EE-46B9-AEA8-609C5042A9A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7E5C493-CBE3-46FF-9106-EC6AB8678F40}" type="pres">
      <dgm:prSet presAssocID="{A6386B74-B8B8-4B8E-9D47-FAB7FB5BDDA3}" presName="vertOne" presStyleCnt="0"/>
      <dgm:spPr/>
    </dgm:pt>
    <dgm:pt modelId="{48D67CEE-03B5-434F-9411-C929EF1E93FD}" type="pres">
      <dgm:prSet presAssocID="{A6386B74-B8B8-4B8E-9D47-FAB7FB5BDDA3}" presName="txOne" presStyleLbl="node0" presStyleIdx="0" presStyleCnt="1" custScaleY="25780" custLinFactNeighborX="0" custLinFactNeighborY="-4216">
        <dgm:presLayoutVars>
          <dgm:chPref val="3"/>
        </dgm:presLayoutVars>
      </dgm:prSet>
      <dgm:spPr/>
    </dgm:pt>
    <dgm:pt modelId="{7AF48ABD-4565-4546-8056-98C9CE8B44E3}" type="pres">
      <dgm:prSet presAssocID="{A6386B74-B8B8-4B8E-9D47-FAB7FB5BDDA3}" presName="parTransOne" presStyleCnt="0"/>
      <dgm:spPr/>
    </dgm:pt>
    <dgm:pt modelId="{5BE91087-0A83-4007-BE14-3C227FBCB2E1}" type="pres">
      <dgm:prSet presAssocID="{A6386B74-B8B8-4B8E-9D47-FAB7FB5BDDA3}" presName="horzOne" presStyleCnt="0"/>
      <dgm:spPr/>
    </dgm:pt>
    <dgm:pt modelId="{3E6DBDD4-79D5-4F73-A3A0-7FA14FB56C42}" type="pres">
      <dgm:prSet presAssocID="{B6587858-D471-4813-A97A-57785C652FF2}" presName="vertTwo" presStyleCnt="0"/>
      <dgm:spPr/>
    </dgm:pt>
    <dgm:pt modelId="{BBD4577D-59C0-4BFB-A92F-D12EEC9BBB88}" type="pres">
      <dgm:prSet presAssocID="{B6587858-D471-4813-A97A-57785C652FF2}" presName="txTwo" presStyleLbl="node2" presStyleIdx="0" presStyleCnt="1" custScaleY="98645" custLinFactNeighborX="-49" custLinFactNeighborY="-7518">
        <dgm:presLayoutVars>
          <dgm:chPref val="3"/>
        </dgm:presLayoutVars>
      </dgm:prSet>
      <dgm:spPr/>
    </dgm:pt>
    <dgm:pt modelId="{475E6F04-EA57-4757-B501-921312DA8D28}" type="pres">
      <dgm:prSet presAssocID="{B6587858-D471-4813-A97A-57785C652FF2}" presName="horzTwo" presStyleCnt="0"/>
      <dgm:spPr/>
    </dgm:pt>
  </dgm:ptLst>
  <dgm:cxnLst>
    <dgm:cxn modelId="{60149419-FADA-49D4-92AD-DCA897715344}" type="presOf" srcId="{B6587858-D471-4813-A97A-57785C652FF2}" destId="{BBD4577D-59C0-4BFB-A92F-D12EEC9BBB88}" srcOrd="0" destOrd="0" presId="urn:microsoft.com/office/officeart/2005/8/layout/hierarchy4"/>
    <dgm:cxn modelId="{36A25E52-1CD4-41DA-B354-DD563A0292BB}" type="presOf" srcId="{6A6AB262-02EE-46B9-AEA8-609C5042A9A1}" destId="{007B07BF-9C50-4939-87BD-77E1E70BAB1A}" srcOrd="0" destOrd="0" presId="urn:microsoft.com/office/officeart/2005/8/layout/hierarchy4"/>
    <dgm:cxn modelId="{8C307E81-B521-4F0A-835F-0C4853DF6FF4}" srcId="{6A6AB262-02EE-46B9-AEA8-609C5042A9A1}" destId="{A6386B74-B8B8-4B8E-9D47-FAB7FB5BDDA3}" srcOrd="0" destOrd="0" parTransId="{8CD6E865-1676-42CD-A3D8-4A2D15383F1F}" sibTransId="{D99C2891-DE62-451B-BBA8-A9933B786C50}"/>
    <dgm:cxn modelId="{8A5EC484-5A95-42C8-9415-FC2931FCB977}" srcId="{A6386B74-B8B8-4B8E-9D47-FAB7FB5BDDA3}" destId="{B6587858-D471-4813-A97A-57785C652FF2}" srcOrd="0" destOrd="0" parTransId="{34C1879A-A7AE-4792-8B48-7B0AD9C1ACB0}" sibTransId="{02508A2C-76A3-4E43-BF94-C33335033029}"/>
    <dgm:cxn modelId="{BE2E1FDE-DB9E-48E6-8AE9-7EE92E83A17B}" type="presOf" srcId="{A6386B74-B8B8-4B8E-9D47-FAB7FB5BDDA3}" destId="{48D67CEE-03B5-434F-9411-C929EF1E93FD}" srcOrd="0" destOrd="0" presId="urn:microsoft.com/office/officeart/2005/8/layout/hierarchy4"/>
    <dgm:cxn modelId="{61DCFC50-EEE3-4013-9F48-9560552282D8}" type="presParOf" srcId="{007B07BF-9C50-4939-87BD-77E1E70BAB1A}" destId="{A7E5C493-CBE3-46FF-9106-EC6AB8678F40}" srcOrd="0" destOrd="0" presId="urn:microsoft.com/office/officeart/2005/8/layout/hierarchy4"/>
    <dgm:cxn modelId="{A1F68FEF-A125-4AE1-B8F6-9CE487353743}" type="presParOf" srcId="{A7E5C493-CBE3-46FF-9106-EC6AB8678F40}" destId="{48D67CEE-03B5-434F-9411-C929EF1E93FD}" srcOrd="0" destOrd="0" presId="urn:microsoft.com/office/officeart/2005/8/layout/hierarchy4"/>
    <dgm:cxn modelId="{09A4B72A-F965-41FA-9D8E-4617CDB8A652}" type="presParOf" srcId="{A7E5C493-CBE3-46FF-9106-EC6AB8678F40}" destId="{7AF48ABD-4565-4546-8056-98C9CE8B44E3}" srcOrd="1" destOrd="0" presId="urn:microsoft.com/office/officeart/2005/8/layout/hierarchy4"/>
    <dgm:cxn modelId="{2C5BE570-F33E-4924-AB6F-8874C35AE0DA}" type="presParOf" srcId="{A7E5C493-CBE3-46FF-9106-EC6AB8678F40}" destId="{5BE91087-0A83-4007-BE14-3C227FBCB2E1}" srcOrd="2" destOrd="0" presId="urn:microsoft.com/office/officeart/2005/8/layout/hierarchy4"/>
    <dgm:cxn modelId="{053134F9-A97A-4CD8-B38E-C18F5A9E11EC}" type="presParOf" srcId="{5BE91087-0A83-4007-BE14-3C227FBCB2E1}" destId="{3E6DBDD4-79D5-4F73-A3A0-7FA14FB56C42}" srcOrd="0" destOrd="0" presId="urn:microsoft.com/office/officeart/2005/8/layout/hierarchy4"/>
    <dgm:cxn modelId="{F77F0087-8750-4508-8F63-65C741A533F6}" type="presParOf" srcId="{3E6DBDD4-79D5-4F73-A3A0-7FA14FB56C42}" destId="{BBD4577D-59C0-4BFB-A92F-D12EEC9BBB88}" srcOrd="0" destOrd="0" presId="urn:microsoft.com/office/officeart/2005/8/layout/hierarchy4"/>
    <dgm:cxn modelId="{945ADFD6-9AE5-4B65-97E8-591F7F0A4D37}" type="presParOf" srcId="{3E6DBDD4-79D5-4F73-A3A0-7FA14FB56C42}" destId="{475E6F04-EA57-4757-B501-921312DA8D28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7C1EC30-9742-401F-9785-B67B41ADC97E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6782F1B5-678D-47E4-A908-4EF8341EE805}">
      <dgm:prSet phldrT="[Text]"/>
      <dgm:spPr>
        <a:solidFill>
          <a:schemeClr val="accent3"/>
        </a:solidFill>
      </dgm:spPr>
      <dgm:t>
        <a:bodyPr/>
        <a:lstStyle/>
        <a:p>
          <a:r>
            <a:rPr lang="de-DE" dirty="0"/>
            <a:t>Hardware</a:t>
          </a:r>
        </a:p>
        <a:p>
          <a:r>
            <a:rPr lang="de-DE" dirty="0"/>
            <a:t>(Roboterarm, Roboterhand, Humanoide)</a:t>
          </a:r>
        </a:p>
      </dgm:t>
    </dgm:pt>
    <dgm:pt modelId="{6C837A4C-9790-47D8-8515-2E56509F2ACE}" type="parTrans" cxnId="{9C22D73D-D1F6-4A98-BAF3-F79F7A34C090}">
      <dgm:prSet/>
      <dgm:spPr/>
      <dgm:t>
        <a:bodyPr/>
        <a:lstStyle/>
        <a:p>
          <a:endParaRPr lang="de-DE"/>
        </a:p>
      </dgm:t>
    </dgm:pt>
    <dgm:pt modelId="{BCFF42D1-B687-4BE8-859C-CAF13946F856}" type="sibTrans" cxnId="{9C22D73D-D1F6-4A98-BAF3-F79F7A34C090}">
      <dgm:prSet/>
      <dgm:spPr/>
      <dgm:t>
        <a:bodyPr/>
        <a:lstStyle/>
        <a:p>
          <a:endParaRPr lang="de-DE"/>
        </a:p>
      </dgm:t>
    </dgm:pt>
    <dgm:pt modelId="{BDC1D619-406D-4F77-9102-92D6FB2048D6}" type="pres">
      <dgm:prSet presAssocID="{57C1EC30-9742-401F-9785-B67B41ADC97E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75FC064-A241-4724-9E77-83DDD56159C2}" type="pres">
      <dgm:prSet presAssocID="{6782F1B5-678D-47E4-A908-4EF8341EE805}" presName="vertOne" presStyleCnt="0"/>
      <dgm:spPr/>
    </dgm:pt>
    <dgm:pt modelId="{229D155D-FCAF-4678-B1F4-2B02D282C6CD}" type="pres">
      <dgm:prSet presAssocID="{6782F1B5-678D-47E4-A908-4EF8341EE805}" presName="txOne" presStyleLbl="node0" presStyleIdx="0" presStyleCnt="1">
        <dgm:presLayoutVars>
          <dgm:chPref val="3"/>
        </dgm:presLayoutVars>
      </dgm:prSet>
      <dgm:spPr/>
    </dgm:pt>
    <dgm:pt modelId="{CC774232-5DD6-42DE-8E4E-9BFF8FB49B32}" type="pres">
      <dgm:prSet presAssocID="{6782F1B5-678D-47E4-A908-4EF8341EE805}" presName="horzOne" presStyleCnt="0"/>
      <dgm:spPr/>
    </dgm:pt>
  </dgm:ptLst>
  <dgm:cxnLst>
    <dgm:cxn modelId="{9C22D73D-D1F6-4A98-BAF3-F79F7A34C090}" srcId="{57C1EC30-9742-401F-9785-B67B41ADC97E}" destId="{6782F1B5-678D-47E4-A908-4EF8341EE805}" srcOrd="0" destOrd="0" parTransId="{6C837A4C-9790-47D8-8515-2E56509F2ACE}" sibTransId="{BCFF42D1-B687-4BE8-859C-CAF13946F856}"/>
    <dgm:cxn modelId="{4FB8A386-2E70-46DE-9604-44FBE8D414D8}" type="presOf" srcId="{57C1EC30-9742-401F-9785-B67B41ADC97E}" destId="{BDC1D619-406D-4F77-9102-92D6FB2048D6}" srcOrd="0" destOrd="0" presId="urn:microsoft.com/office/officeart/2005/8/layout/hierarchy4"/>
    <dgm:cxn modelId="{F92C42A9-E74D-49D1-B15D-2679185EFE8B}" type="presOf" srcId="{6782F1B5-678D-47E4-A908-4EF8341EE805}" destId="{229D155D-FCAF-4678-B1F4-2B02D282C6CD}" srcOrd="0" destOrd="0" presId="urn:microsoft.com/office/officeart/2005/8/layout/hierarchy4"/>
    <dgm:cxn modelId="{160725D0-4CE5-473F-8AD1-0E9423319167}" type="presParOf" srcId="{BDC1D619-406D-4F77-9102-92D6FB2048D6}" destId="{375FC064-A241-4724-9E77-83DDD56159C2}" srcOrd="0" destOrd="0" presId="urn:microsoft.com/office/officeart/2005/8/layout/hierarchy4"/>
    <dgm:cxn modelId="{4AB73694-1D39-4684-9E85-03552CAE9103}" type="presParOf" srcId="{375FC064-A241-4724-9E77-83DDD56159C2}" destId="{229D155D-FCAF-4678-B1F4-2B02D282C6CD}" srcOrd="0" destOrd="0" presId="urn:microsoft.com/office/officeart/2005/8/layout/hierarchy4"/>
    <dgm:cxn modelId="{87A2BA14-97BF-408A-B7FE-3701029BC6A1}" type="presParOf" srcId="{375FC064-A241-4724-9E77-83DDD56159C2}" destId="{CC774232-5DD6-42DE-8E4E-9BFF8FB49B32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/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1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/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7116C503-B10D-467F-B61A-3E58802D6AD3}" type="presOf" srcId="{A84376AD-534B-427E-8408-71D14CF8C664}" destId="{24D2EED8-064C-4CF2-BA29-22F73F317764}" srcOrd="0" destOrd="0" presId="urn:microsoft.com/office/officeart/2005/8/layout/orgChart1"/>
    <dgm:cxn modelId="{E29ADB13-C03A-4774-9C7E-5501E34F33FC}" type="presOf" srcId="{A84376AD-534B-427E-8408-71D14CF8C664}" destId="{0F67600C-4DBE-422B-8C2D-EE45944937B8}" srcOrd="1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9BFA2017-4E69-4469-93AF-F547D85418D6}" type="presOf" srcId="{A4A813A9-AEAC-475F-8964-8AF5044FEBC1}" destId="{4AB14E74-5A21-42B1-871D-1742AC7B75A7}" srcOrd="1" destOrd="0" presId="urn:microsoft.com/office/officeart/2005/8/layout/orgChart1"/>
    <dgm:cxn modelId="{3ADE021A-B218-4597-87C6-B6F5842F78BF}" type="presOf" srcId="{A4A813A9-AEAC-475F-8964-8AF5044FEBC1}" destId="{FB363923-DB47-48FC-B185-EDFBCF4CA800}" srcOrd="0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0C04C724-F780-4654-8728-D00910FB8E75}" type="presOf" srcId="{5B816443-5D97-47CA-92CC-BA965E24E45C}" destId="{E2540366-07B5-4F87-9C44-6B1B85CA12AA}" srcOrd="0" destOrd="0" presId="urn:microsoft.com/office/officeart/2005/8/layout/orgChart1"/>
    <dgm:cxn modelId="{43320326-35E3-46D8-BE27-AE651FCC0581}" type="presOf" srcId="{A2A904FC-3915-4A5C-A4A6-BAA90C4C2396}" destId="{A3CFFAE7-80D8-4416-8FC7-AFE936193901}" srcOrd="1" destOrd="0" presId="urn:microsoft.com/office/officeart/2005/8/layout/orgChart1"/>
    <dgm:cxn modelId="{A842772D-FFFA-4CB4-B9A9-E1051567E1C8}" type="presOf" srcId="{56D4BD95-8F35-47A9-BD15-3418BAE24A8B}" destId="{0677BACE-1733-45A4-9CAA-EB6A02DAF6FB}" srcOrd="0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67ECA133-0FE6-427C-85A3-C55826E107FC}" type="presOf" srcId="{13569A8C-AC54-4B07-B792-06730F2DBCFF}" destId="{D3971566-7794-4D5F-AD89-C41747A59B10}" srcOrd="0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6F88F33D-AC0F-4DC2-9E0F-A3BC7A04EF66}" type="presOf" srcId="{AEDE06AD-684B-445E-B72B-D7C01AF81F4A}" destId="{DAAF4F96-2549-40D0-9752-3E0C3A91FBE4}" srcOrd="1" destOrd="0" presId="urn:microsoft.com/office/officeart/2005/8/layout/orgChart1"/>
    <dgm:cxn modelId="{9665DF40-CFEA-4596-BA45-932347AB5FF4}" type="presOf" srcId="{717A1295-FE58-45B9-BB54-89CF0D2156BC}" destId="{A504F7FE-3E72-4979-B084-9DF4603B585D}" srcOrd="0" destOrd="0" presId="urn:microsoft.com/office/officeart/2005/8/layout/orgChart1"/>
    <dgm:cxn modelId="{B08A6F60-D8C9-4EC4-B68F-1CC7751291DB}" type="presOf" srcId="{8C10006E-3658-42D3-A36A-CEE78DAB648A}" destId="{E1A33B0D-1B67-4588-95AE-91B33C132ACF}" srcOrd="1" destOrd="0" presId="urn:microsoft.com/office/officeart/2005/8/layout/orgChart1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E4E1AA47-694C-47CB-AC82-C1C93253EAB9}" type="presOf" srcId="{B138BF36-0CC4-4963-9D59-DB66606BE18C}" destId="{21575EB1-C8B5-4855-9E9B-6BB6909917B7}" srcOrd="0" destOrd="0" presId="urn:microsoft.com/office/officeart/2005/8/layout/orgChart1"/>
    <dgm:cxn modelId="{7E53EF47-7FB3-4901-82E8-13F2C4866B4E}" type="presOf" srcId="{71A45E69-C933-41E5-B4F2-44D7E1678BBE}" destId="{6F7E0A9C-D419-4E49-8D0A-B9C2F24995A8}" srcOrd="1" destOrd="0" presId="urn:microsoft.com/office/officeart/2005/8/layout/orgChart1"/>
    <dgm:cxn modelId="{483FA669-6991-4084-A870-D6AC6B897885}" type="presOf" srcId="{88160248-2286-4ACE-B899-F1B1FDF795C5}" destId="{D3803F56-0914-454D-845C-782D3BB500E7}" srcOrd="0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C963FD59-AEB8-440E-B5D9-9D6FAC404A7C}" type="presOf" srcId="{559776AE-D40F-476E-A47C-5976749B22E6}" destId="{3799046C-2F83-4223-AD49-D36B329C07DE}" srcOrd="1" destOrd="0" presId="urn:microsoft.com/office/officeart/2005/8/layout/orgChart1"/>
    <dgm:cxn modelId="{B2E0607B-B7F4-4866-9366-A4BCB93FFB5E}" type="presOf" srcId="{2148303E-BDC6-451B-82E9-FD05FAA5DC96}" destId="{AE42E992-AD6A-4B1E-ADBF-AC93681B7E1D}" srcOrd="0" destOrd="0" presId="urn:microsoft.com/office/officeart/2005/8/layout/orgChart1"/>
    <dgm:cxn modelId="{14D3ED7B-9531-4A63-808D-397B74C69F46}" type="presOf" srcId="{559776AE-D40F-476E-A47C-5976749B22E6}" destId="{90D8DFBB-EDAB-4C55-BD18-66ED8403CEE5}" srcOrd="0" destOrd="0" presId="urn:microsoft.com/office/officeart/2005/8/layout/orgChart1"/>
    <dgm:cxn modelId="{A4C49C7D-6789-4654-9BCB-10F07215BEE8}" type="presOf" srcId="{AEDE06AD-684B-445E-B72B-D7C01AF81F4A}" destId="{FA887E28-3836-4D2F-AF4B-587A676384BD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3EF2E37F-22A6-4839-A14E-5A5C314BCEFF}" type="presOf" srcId="{59FD9DA7-12CD-447F-B232-158B4810837A}" destId="{2D1E9030-7284-48D3-9D12-CFB4BF8EC42B}" srcOrd="1" destOrd="0" presId="urn:microsoft.com/office/officeart/2005/8/layout/orgChart1"/>
    <dgm:cxn modelId="{734D4882-DEC3-4C9C-AC9A-C7D07BBBA0CC}" type="presOf" srcId="{4C49BEFD-2E07-4AC1-94BB-85253BB043BC}" destId="{ECD3DA43-0B5B-4523-80DD-E2E34D82205C}" srcOrd="0" destOrd="0" presId="urn:microsoft.com/office/officeart/2005/8/layout/orgChart1"/>
    <dgm:cxn modelId="{608AD187-CC9C-46AE-BFA9-97C25840B856}" type="presOf" srcId="{88160248-2286-4ACE-B899-F1B1FDF795C5}" destId="{B14C1CB0-D01B-49FF-8492-46670C8C30E8}" srcOrd="1" destOrd="0" presId="urn:microsoft.com/office/officeart/2005/8/layout/orgChart1"/>
    <dgm:cxn modelId="{51048788-48E8-458F-8D58-232D2F870993}" type="presOf" srcId="{B799F0DA-60DF-49EF-A773-33BF8008720C}" destId="{B142851B-425C-46FA-BC7D-09EE917E838E}" srcOrd="0" destOrd="0" presId="urn:microsoft.com/office/officeart/2005/8/layout/orgChart1"/>
    <dgm:cxn modelId="{5F35CC88-0814-40B6-98E0-E9F57E701091}" type="presOf" srcId="{BCC1E353-8FC8-4EC5-B349-D6356386F7CD}" destId="{55ABDD55-9F31-4392-AFC3-1F6910B537AF}" srcOrd="0" destOrd="0" presId="urn:microsoft.com/office/officeart/2005/8/layout/orgChart1"/>
    <dgm:cxn modelId="{5A18988B-D0A8-4D46-874C-22DF6E319FAF}" type="presOf" srcId="{141CCA7B-C26F-4460-9501-0558977D9819}" destId="{D59F2064-F461-42FE-A21B-421A1E13EE0D}" srcOrd="0" destOrd="0" presId="urn:microsoft.com/office/officeart/2005/8/layout/orgChart1"/>
    <dgm:cxn modelId="{EF641A8C-D9DA-43D3-9989-AAF1FBEA09F1}" type="presOf" srcId="{B4DD85CB-95BD-4B53-8E5C-0A7DF75B33ED}" destId="{0CACBCD6-790F-43B3-8CDD-6BF7F5D384F2}" srcOrd="0" destOrd="0" presId="urn:microsoft.com/office/officeart/2005/8/layout/orgChart1"/>
    <dgm:cxn modelId="{1A0A9B8C-989D-4576-85FF-91094B806949}" type="presOf" srcId="{8C10006E-3658-42D3-A36A-CEE78DAB648A}" destId="{7F6900BC-E7AB-4454-8DBF-74984B450182}" srcOrd="0" destOrd="0" presId="urn:microsoft.com/office/officeart/2005/8/layout/orgChart1"/>
    <dgm:cxn modelId="{51A1AB8E-5053-483C-BBDB-30C53E358582}" type="presOf" srcId="{FFE2F67C-B312-497D-B110-C931E6772C5E}" destId="{D391A4BF-D65A-4ADD-AA6C-358B3523EA2D}" srcOrd="0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8F95589D-2E6D-4361-8B47-DD335911AD54}" type="presOf" srcId="{6D9FD0A1-5D76-44A8-825F-A4268287825A}" destId="{52F6CDB9-4B69-4D7F-9361-B720EDFE3284}" srcOrd="0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49EFF9A6-C416-4FE5-B389-31CE920FF5FA}" type="presOf" srcId="{B799F0DA-60DF-49EF-A773-33BF8008720C}" destId="{6073C744-2224-451F-A934-2F7C949DAC0E}" srcOrd="1" destOrd="0" presId="urn:microsoft.com/office/officeart/2005/8/layout/orgChart1"/>
    <dgm:cxn modelId="{7A188CA8-D920-418E-B0CD-93B8C3B905CF}" type="presOf" srcId="{FAB6E44D-45DB-48AC-9972-8BE607C24880}" destId="{F359FAA7-EE79-45E5-967F-7C4844896E91}" srcOrd="0" destOrd="0" presId="urn:microsoft.com/office/officeart/2005/8/layout/orgChart1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348852B1-2A6C-4DF3-A2C2-CD655482C9FE}" type="presOf" srcId="{141CCA7B-C26F-4460-9501-0558977D9819}" destId="{33128A2B-4A82-4068-B158-372815600F11}" srcOrd="1" destOrd="0" presId="urn:microsoft.com/office/officeart/2005/8/layout/orgChart1"/>
    <dgm:cxn modelId="{4EC9B8C0-97A4-45D1-98F1-4BEEDC3BE48B}" type="presOf" srcId="{9294C65A-6AED-4B82-A73E-A3661FC2C5D4}" destId="{34379871-D091-44CD-86E5-BC2C41613605}" srcOrd="0" destOrd="0" presId="urn:microsoft.com/office/officeart/2005/8/layout/orgChart1"/>
    <dgm:cxn modelId="{8811B6C1-38B6-4AEE-9107-A40F2E94CE96}" type="presOf" srcId="{819A12BD-48CA-46A7-A738-6029F10E99A3}" destId="{A227B7D4-FF32-400E-A255-54B3F0EE6DFB}" srcOrd="0" destOrd="0" presId="urn:microsoft.com/office/officeart/2005/8/layout/orgChart1"/>
    <dgm:cxn modelId="{FF78B7CC-D999-4570-BBA6-79D412A3239A}" type="presOf" srcId="{8B0F6A83-6418-4F70-877C-F47662AE75A9}" destId="{E25E9CD3-76C5-4488-84E0-937161AF176B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EE8FA8D0-A9FA-4A5E-B38A-8EC0916D5F06}" type="presOf" srcId="{13569A8C-AC54-4B07-B792-06730F2DBCFF}" destId="{401BA62D-4A46-4850-B2D1-1E94F763E179}" srcOrd="1" destOrd="0" presId="urn:microsoft.com/office/officeart/2005/8/layout/orgChart1"/>
    <dgm:cxn modelId="{4A9BE3D0-7299-4331-837A-90D4D61F5872}" type="presOf" srcId="{B138BF36-0CC4-4963-9D59-DB66606BE18C}" destId="{9147D0FF-5F45-4C22-B3D5-7B0B9F228048}" srcOrd="1" destOrd="0" presId="urn:microsoft.com/office/officeart/2005/8/layout/orgChart1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DB273CE8-0965-49FF-87A6-7FADC09CF5BF}" type="presOf" srcId="{A2A904FC-3915-4A5C-A4A6-BAA90C4C2396}" destId="{90B16234-B264-4B74-A5AE-26B62C6AA0C8}" srcOrd="0" destOrd="0" presId="urn:microsoft.com/office/officeart/2005/8/layout/orgChart1"/>
    <dgm:cxn modelId="{75A69CE9-1D72-4FDC-A3F6-1014EDEA6929}" type="presOf" srcId="{B4DD85CB-95BD-4B53-8E5C-0A7DF75B33ED}" destId="{1606A237-D027-4C73-8210-E4A06F3B981F}" srcOrd="1" destOrd="0" presId="urn:microsoft.com/office/officeart/2005/8/layout/orgChart1"/>
    <dgm:cxn modelId="{45CA04EA-C4DA-4010-897F-844E500E256D}" type="presOf" srcId="{422AD5BA-A622-49D8-950E-8E23747F9CB8}" destId="{C1E4E97D-F901-445E-9133-A4C8CC01991E}" srcOrd="0" destOrd="0" presId="urn:microsoft.com/office/officeart/2005/8/layout/orgChart1"/>
    <dgm:cxn modelId="{812362EE-BFD9-4946-89D6-9108AF9E7454}" type="presOf" srcId="{59708E8E-0358-431F-A88B-849585373A0F}" destId="{E8901EFC-8E48-46AE-842A-9BA698138F3E}" srcOrd="0" destOrd="0" presId="urn:microsoft.com/office/officeart/2005/8/layout/orgChart1"/>
    <dgm:cxn modelId="{1F6C78EE-FBEB-4760-8557-60D6E375A1EB}" type="presOf" srcId="{C252F8DD-D3D3-40D3-93B1-18B439DAD8B5}" destId="{8960CF24-389C-4F85-8809-B538CC190551}" srcOrd="0" destOrd="0" presId="urn:microsoft.com/office/officeart/2005/8/layout/orgChart1"/>
    <dgm:cxn modelId="{200D92EF-5DAC-44C0-BF8C-5A1C6030CF7C}" type="presOf" srcId="{59FD9DA7-12CD-447F-B232-158B4810837A}" destId="{01F064D2-98DE-48AC-8E5F-AECCC01E83C2}" srcOrd="0" destOrd="0" presId="urn:microsoft.com/office/officeart/2005/8/layout/orgChart1"/>
    <dgm:cxn modelId="{24CB3BF1-687D-459D-99F7-2200A82100FE}" type="presOf" srcId="{24869B58-AFE8-4172-A469-CD56AF04F52C}" destId="{56161F2E-98FE-4938-B3D9-0B6A0D19325A}" srcOrd="0" destOrd="0" presId="urn:microsoft.com/office/officeart/2005/8/layout/orgChart1"/>
    <dgm:cxn modelId="{1CA7DCF9-0902-43D4-99E3-5EE65DF2096E}" type="presOf" srcId="{FAB6E44D-45DB-48AC-9972-8BE607C24880}" destId="{D63F8403-7E3F-4CA0-B66A-087AB60F3497}" srcOrd="1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449AFCFC-4D5D-4977-AA72-D38B9F8F7C0F}" type="presOf" srcId="{5D5F1E9B-3FDF-4BB4-914D-5FAB6E23E57A}" destId="{2E41D07E-0D69-4849-B6D6-BDA55DBA117B}" srcOrd="0" destOrd="0" presId="urn:microsoft.com/office/officeart/2005/8/layout/orgChart1"/>
    <dgm:cxn modelId="{560D91FD-3982-4D47-A5CB-1B97AAA0A79C}" type="presOf" srcId="{FFE2F67C-B312-497D-B110-C931E6772C5E}" destId="{36F5C8A8-9A38-4740-B3FB-7E5FC53BCEDE}" srcOrd="1" destOrd="0" presId="urn:microsoft.com/office/officeart/2005/8/layout/orgChart1"/>
    <dgm:cxn modelId="{6E28E0FF-C83E-4F00-A813-3CA842A14620}" type="presOf" srcId="{71A45E69-C933-41E5-B4F2-44D7E1678BBE}" destId="{457729F1-1494-42DF-9FA0-B5D5178E3B02}" srcOrd="0" destOrd="0" presId="urn:microsoft.com/office/officeart/2005/8/layout/orgChart1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7D04702F-AC3D-4792-B001-46D7B2F0A66C}" type="presParOf" srcId="{18966916-D4B6-4DBD-AB90-D6E0D23242C8}" destId="{DD550F66-081F-4800-B23F-CD63A7A4F1E0}" srcOrd="0" destOrd="0" presId="urn:microsoft.com/office/officeart/2005/8/layout/orgChart1"/>
    <dgm:cxn modelId="{4AFB2401-B1DA-4CCC-803D-72D50863FD9C}" type="presParOf" srcId="{DD550F66-081F-4800-B23F-CD63A7A4F1E0}" destId="{24D2EED8-064C-4CF2-BA29-22F73F317764}" srcOrd="0" destOrd="0" presId="urn:microsoft.com/office/officeart/2005/8/layout/orgChart1"/>
    <dgm:cxn modelId="{A83B2015-812D-4A06-8410-21D3CFD20DAB}" type="presParOf" srcId="{DD550F66-081F-4800-B23F-CD63A7A4F1E0}" destId="{0F67600C-4DBE-422B-8C2D-EE45944937B8}" srcOrd="1" destOrd="0" presId="urn:microsoft.com/office/officeart/2005/8/layout/orgChart1"/>
    <dgm:cxn modelId="{0D808F87-3C18-410B-B076-AF1798EE9BCE}" type="presParOf" srcId="{18966916-D4B6-4DBD-AB90-D6E0D23242C8}" destId="{63836672-8982-4EA9-B3AE-D01676F3C753}" srcOrd="1" destOrd="0" presId="urn:microsoft.com/office/officeart/2005/8/layout/orgChart1"/>
    <dgm:cxn modelId="{9EF5B417-4BCE-4DE1-99A1-1F1100A62BFD}" type="presParOf" srcId="{63836672-8982-4EA9-B3AE-D01676F3C753}" destId="{A227B7D4-FF32-400E-A255-54B3F0EE6DFB}" srcOrd="0" destOrd="0" presId="urn:microsoft.com/office/officeart/2005/8/layout/orgChart1"/>
    <dgm:cxn modelId="{FAC42E76-5DCC-4F3E-A8C3-A0744F764B3B}" type="presParOf" srcId="{63836672-8982-4EA9-B3AE-D01676F3C753}" destId="{E68F335B-FE5D-44E1-8BA3-61FCD3B7E214}" srcOrd="1" destOrd="0" presId="urn:microsoft.com/office/officeart/2005/8/layout/orgChart1"/>
    <dgm:cxn modelId="{A64CF8A0-A455-4404-9DBB-EE1DB6436A3C}" type="presParOf" srcId="{E68F335B-FE5D-44E1-8BA3-61FCD3B7E214}" destId="{25E489EA-6340-4267-B597-E0CC5C6068B8}" srcOrd="0" destOrd="0" presId="urn:microsoft.com/office/officeart/2005/8/layout/orgChart1"/>
    <dgm:cxn modelId="{DD7805B0-265C-4A14-96FB-71D4AB15E9FA}" type="presParOf" srcId="{25E489EA-6340-4267-B597-E0CC5C6068B8}" destId="{F359FAA7-EE79-45E5-967F-7C4844896E91}" srcOrd="0" destOrd="0" presId="urn:microsoft.com/office/officeart/2005/8/layout/orgChart1"/>
    <dgm:cxn modelId="{C6B2626D-37EE-43FE-82AA-BFC14BE1A4C4}" type="presParOf" srcId="{25E489EA-6340-4267-B597-E0CC5C6068B8}" destId="{D63F8403-7E3F-4CA0-B66A-087AB60F3497}" srcOrd="1" destOrd="0" presId="urn:microsoft.com/office/officeart/2005/8/layout/orgChart1"/>
    <dgm:cxn modelId="{D170915C-EE5B-40AA-A3DB-4BB101FA61E8}" type="presParOf" srcId="{E68F335B-FE5D-44E1-8BA3-61FCD3B7E214}" destId="{F2A7FFE5-7613-413F-AE1C-3DC3C3C440B5}" srcOrd="1" destOrd="0" presId="urn:microsoft.com/office/officeart/2005/8/layout/orgChart1"/>
    <dgm:cxn modelId="{CC30E75D-CE72-4B70-A8B6-07CBFE43D568}" type="presParOf" srcId="{F2A7FFE5-7613-413F-AE1C-3DC3C3C440B5}" destId="{2E41D07E-0D69-4849-B6D6-BDA55DBA117B}" srcOrd="0" destOrd="0" presId="urn:microsoft.com/office/officeart/2005/8/layout/orgChart1"/>
    <dgm:cxn modelId="{2449DCB9-4F2C-4659-A040-CDD2DCDF7161}" type="presParOf" srcId="{F2A7FFE5-7613-413F-AE1C-3DC3C3C440B5}" destId="{D836CFD3-3C7E-439A-99BA-35CB84E6DD39}" srcOrd="1" destOrd="0" presId="urn:microsoft.com/office/officeart/2005/8/layout/orgChart1"/>
    <dgm:cxn modelId="{DADB9212-0085-4446-BE0A-B0B5DA5C8FE7}" type="presParOf" srcId="{D836CFD3-3C7E-439A-99BA-35CB84E6DD39}" destId="{E542C079-9657-41CF-B877-DD29C4874F35}" srcOrd="0" destOrd="0" presId="urn:microsoft.com/office/officeart/2005/8/layout/orgChart1"/>
    <dgm:cxn modelId="{5A2DD454-5DB0-41FE-BCED-1A7499300E8C}" type="presParOf" srcId="{E542C079-9657-41CF-B877-DD29C4874F35}" destId="{01F064D2-98DE-48AC-8E5F-AECCC01E83C2}" srcOrd="0" destOrd="0" presId="urn:microsoft.com/office/officeart/2005/8/layout/orgChart1"/>
    <dgm:cxn modelId="{06860DA3-CC4D-4837-B273-01D3205D9EAC}" type="presParOf" srcId="{E542C079-9657-41CF-B877-DD29C4874F35}" destId="{2D1E9030-7284-48D3-9D12-CFB4BF8EC42B}" srcOrd="1" destOrd="0" presId="urn:microsoft.com/office/officeart/2005/8/layout/orgChart1"/>
    <dgm:cxn modelId="{5AB937EC-145E-4383-A1F5-0AAE77D70A59}" type="presParOf" srcId="{D836CFD3-3C7E-439A-99BA-35CB84E6DD39}" destId="{48B4C9C5-370A-49C0-8E20-6E796D76F0A2}" srcOrd="1" destOrd="0" presId="urn:microsoft.com/office/officeart/2005/8/layout/orgChart1"/>
    <dgm:cxn modelId="{36190731-711F-4AB6-BE67-02C485028887}" type="presParOf" srcId="{D836CFD3-3C7E-439A-99BA-35CB84E6DD39}" destId="{E848E847-C8E4-49B5-9768-7A6BA82A0C35}" srcOrd="2" destOrd="0" presId="urn:microsoft.com/office/officeart/2005/8/layout/orgChart1"/>
    <dgm:cxn modelId="{AF5DA5C4-D2CF-4C9E-AADF-217339FC1964}" type="presParOf" srcId="{F2A7FFE5-7613-413F-AE1C-3DC3C3C440B5}" destId="{52F6CDB9-4B69-4D7F-9361-B720EDFE3284}" srcOrd="2" destOrd="0" presId="urn:microsoft.com/office/officeart/2005/8/layout/orgChart1"/>
    <dgm:cxn modelId="{CF78017C-4A24-4878-A913-B7DA914A8C50}" type="presParOf" srcId="{F2A7FFE5-7613-413F-AE1C-3DC3C3C440B5}" destId="{A7AA6CDA-D943-4F46-85A9-9BFE713555C5}" srcOrd="3" destOrd="0" presId="urn:microsoft.com/office/officeart/2005/8/layout/orgChart1"/>
    <dgm:cxn modelId="{4313B9F3-C552-4812-B684-73C70CB105D3}" type="presParOf" srcId="{A7AA6CDA-D943-4F46-85A9-9BFE713555C5}" destId="{E2ADD74F-89A3-47A4-8F24-9F20D425A3BA}" srcOrd="0" destOrd="0" presId="urn:microsoft.com/office/officeart/2005/8/layout/orgChart1"/>
    <dgm:cxn modelId="{D41D5EAF-204C-4C6B-A969-5546F52BD177}" type="presParOf" srcId="{E2ADD74F-89A3-47A4-8F24-9F20D425A3BA}" destId="{D3803F56-0914-454D-845C-782D3BB500E7}" srcOrd="0" destOrd="0" presId="urn:microsoft.com/office/officeart/2005/8/layout/orgChart1"/>
    <dgm:cxn modelId="{0678265D-F548-4740-B0C5-A65AD7670E81}" type="presParOf" srcId="{E2ADD74F-89A3-47A4-8F24-9F20D425A3BA}" destId="{B14C1CB0-D01B-49FF-8492-46670C8C30E8}" srcOrd="1" destOrd="0" presId="urn:microsoft.com/office/officeart/2005/8/layout/orgChart1"/>
    <dgm:cxn modelId="{7C49447B-7A06-4E7D-810C-26851543BEFF}" type="presParOf" srcId="{A7AA6CDA-D943-4F46-85A9-9BFE713555C5}" destId="{280D65E4-8AC1-493D-A24D-99CB3B9B7199}" srcOrd="1" destOrd="0" presId="urn:microsoft.com/office/officeart/2005/8/layout/orgChart1"/>
    <dgm:cxn modelId="{F23CE4F7-0428-4053-B87B-8ECEB23CCD3A}" type="presParOf" srcId="{A7AA6CDA-D943-4F46-85A9-9BFE713555C5}" destId="{CC9905F1-2FAA-46DD-A0C7-00712AE2893C}" srcOrd="2" destOrd="0" presId="urn:microsoft.com/office/officeart/2005/8/layout/orgChart1"/>
    <dgm:cxn modelId="{615430E3-FF80-483B-9D77-4737E2A644FE}" type="presParOf" srcId="{E68F335B-FE5D-44E1-8BA3-61FCD3B7E214}" destId="{289F1F79-06C0-45E7-8A75-C78097C54191}" srcOrd="2" destOrd="0" presId="urn:microsoft.com/office/officeart/2005/8/layout/orgChart1"/>
    <dgm:cxn modelId="{86945778-DEDE-4185-8E9D-68EAC65B1CEC}" type="presParOf" srcId="{63836672-8982-4EA9-B3AE-D01676F3C753}" destId="{55ABDD55-9F31-4392-AFC3-1F6910B537AF}" srcOrd="2" destOrd="0" presId="urn:microsoft.com/office/officeart/2005/8/layout/orgChart1"/>
    <dgm:cxn modelId="{F1D85911-2D22-47AA-BA3E-4228CA2A396B}" type="presParOf" srcId="{63836672-8982-4EA9-B3AE-D01676F3C753}" destId="{7F340B13-6371-4618-89DD-0DD102CD9C28}" srcOrd="3" destOrd="0" presId="urn:microsoft.com/office/officeart/2005/8/layout/orgChart1"/>
    <dgm:cxn modelId="{3700A058-77E2-4A03-B46C-40B8E7B19D03}" type="presParOf" srcId="{7F340B13-6371-4618-89DD-0DD102CD9C28}" destId="{F5ECA5F8-B680-434D-9F77-DFDCD57A19D5}" srcOrd="0" destOrd="0" presId="urn:microsoft.com/office/officeart/2005/8/layout/orgChart1"/>
    <dgm:cxn modelId="{525B86DF-BE57-4C4B-8EC0-992A630876A1}" type="presParOf" srcId="{F5ECA5F8-B680-434D-9F77-DFDCD57A19D5}" destId="{D3971566-7794-4D5F-AD89-C41747A59B10}" srcOrd="0" destOrd="0" presId="urn:microsoft.com/office/officeart/2005/8/layout/orgChart1"/>
    <dgm:cxn modelId="{1B6936A8-6315-4D77-A8B3-83F4C4C8FE0C}" type="presParOf" srcId="{F5ECA5F8-B680-434D-9F77-DFDCD57A19D5}" destId="{401BA62D-4A46-4850-B2D1-1E94F763E179}" srcOrd="1" destOrd="0" presId="urn:microsoft.com/office/officeart/2005/8/layout/orgChart1"/>
    <dgm:cxn modelId="{708AEF1F-372B-4919-9297-B09A21F3425D}" type="presParOf" srcId="{7F340B13-6371-4618-89DD-0DD102CD9C28}" destId="{0376F838-F4B1-4369-ADDF-5D2DA3CC2CC2}" srcOrd="1" destOrd="0" presId="urn:microsoft.com/office/officeart/2005/8/layout/orgChart1"/>
    <dgm:cxn modelId="{9A87216E-8589-4699-B7EF-D0E13DB002F2}" type="presParOf" srcId="{0376F838-F4B1-4369-ADDF-5D2DA3CC2CC2}" destId="{E25E9CD3-76C5-4488-84E0-937161AF176B}" srcOrd="0" destOrd="0" presId="urn:microsoft.com/office/officeart/2005/8/layout/orgChart1"/>
    <dgm:cxn modelId="{1C8E4139-F2D6-49E5-A554-9E3766D4C280}" type="presParOf" srcId="{0376F838-F4B1-4369-ADDF-5D2DA3CC2CC2}" destId="{4BBBE89E-7162-4DB1-B632-A8235AF65C26}" srcOrd="1" destOrd="0" presId="urn:microsoft.com/office/officeart/2005/8/layout/orgChart1"/>
    <dgm:cxn modelId="{5AF2D1D7-3B7C-4580-A5DA-F5F8A2451803}" type="presParOf" srcId="{4BBBE89E-7162-4DB1-B632-A8235AF65C26}" destId="{54D2616B-4C33-43A7-8D18-88B1B5ED947C}" srcOrd="0" destOrd="0" presId="urn:microsoft.com/office/officeart/2005/8/layout/orgChart1"/>
    <dgm:cxn modelId="{AB0410D4-3049-4B27-BBBF-0965608B996E}" type="presParOf" srcId="{54D2616B-4C33-43A7-8D18-88B1B5ED947C}" destId="{21575EB1-C8B5-4855-9E9B-6BB6909917B7}" srcOrd="0" destOrd="0" presId="urn:microsoft.com/office/officeart/2005/8/layout/orgChart1"/>
    <dgm:cxn modelId="{19DB143D-8E7D-4C6C-897F-E018AE69BBDB}" type="presParOf" srcId="{54D2616B-4C33-43A7-8D18-88B1B5ED947C}" destId="{9147D0FF-5F45-4C22-B3D5-7B0B9F228048}" srcOrd="1" destOrd="0" presId="urn:microsoft.com/office/officeart/2005/8/layout/orgChart1"/>
    <dgm:cxn modelId="{324E86EA-5BA3-481F-8E0B-3C7177A0586C}" type="presParOf" srcId="{4BBBE89E-7162-4DB1-B632-A8235AF65C26}" destId="{06283993-8B7D-487D-A3BD-53ACD547DAE4}" srcOrd="1" destOrd="0" presId="urn:microsoft.com/office/officeart/2005/8/layout/orgChart1"/>
    <dgm:cxn modelId="{46CBD8E5-A3CF-43D1-AC06-5587FFF0F041}" type="presParOf" srcId="{4BBBE89E-7162-4DB1-B632-A8235AF65C26}" destId="{0343675F-88C3-41DE-A351-47AC40423F92}" srcOrd="2" destOrd="0" presId="urn:microsoft.com/office/officeart/2005/8/layout/orgChart1"/>
    <dgm:cxn modelId="{0CEEA552-7B93-40C5-9F95-B8E0A3F872F5}" type="presParOf" srcId="{0376F838-F4B1-4369-ADDF-5D2DA3CC2CC2}" destId="{56161F2E-98FE-4938-B3D9-0B6A0D19325A}" srcOrd="2" destOrd="0" presId="urn:microsoft.com/office/officeart/2005/8/layout/orgChart1"/>
    <dgm:cxn modelId="{4675AB71-F8BA-430B-B379-C676D83348F5}" type="presParOf" srcId="{0376F838-F4B1-4369-ADDF-5D2DA3CC2CC2}" destId="{6DF8AF9D-B466-4F5C-8E19-FE76CD4932EE}" srcOrd="3" destOrd="0" presId="urn:microsoft.com/office/officeart/2005/8/layout/orgChart1"/>
    <dgm:cxn modelId="{1FAB4E8A-FF17-4A4F-A5E5-3C357B0CA678}" type="presParOf" srcId="{6DF8AF9D-B466-4F5C-8E19-FE76CD4932EE}" destId="{EDCCC993-C56E-4C71-AFE6-C73B971D899B}" srcOrd="0" destOrd="0" presId="urn:microsoft.com/office/officeart/2005/8/layout/orgChart1"/>
    <dgm:cxn modelId="{C8BDBB06-CCDF-4413-8727-84157CDF94E3}" type="presParOf" srcId="{EDCCC993-C56E-4C71-AFE6-C73B971D899B}" destId="{90B16234-B264-4B74-A5AE-26B62C6AA0C8}" srcOrd="0" destOrd="0" presId="urn:microsoft.com/office/officeart/2005/8/layout/orgChart1"/>
    <dgm:cxn modelId="{9A11E876-2F7D-4CD3-A434-93657F542779}" type="presParOf" srcId="{EDCCC993-C56E-4C71-AFE6-C73B971D899B}" destId="{A3CFFAE7-80D8-4416-8FC7-AFE936193901}" srcOrd="1" destOrd="0" presId="urn:microsoft.com/office/officeart/2005/8/layout/orgChart1"/>
    <dgm:cxn modelId="{874C6CD2-0D86-4CFE-A116-CDD51C03C27F}" type="presParOf" srcId="{6DF8AF9D-B466-4F5C-8E19-FE76CD4932EE}" destId="{71ABC825-A95E-4F92-9869-BED3F99AF9CE}" srcOrd="1" destOrd="0" presId="urn:microsoft.com/office/officeart/2005/8/layout/orgChart1"/>
    <dgm:cxn modelId="{3498FA23-957D-4AB5-98B2-40CFEA718571}" type="presParOf" srcId="{6DF8AF9D-B466-4F5C-8E19-FE76CD4932EE}" destId="{CBADB99A-1A29-4441-9650-047157AF7E69}" srcOrd="2" destOrd="0" presId="urn:microsoft.com/office/officeart/2005/8/layout/orgChart1"/>
    <dgm:cxn modelId="{BC338CAB-7B55-49E1-8111-4D069D77CFF8}" type="presParOf" srcId="{7F340B13-6371-4618-89DD-0DD102CD9C28}" destId="{2F3BF449-E4EE-4D73-9A2A-0D97CD458F60}" srcOrd="2" destOrd="0" presId="urn:microsoft.com/office/officeart/2005/8/layout/orgChart1"/>
    <dgm:cxn modelId="{A193C696-E0FA-4B97-B73D-D3957D50D36B}" type="presParOf" srcId="{63836672-8982-4EA9-B3AE-D01676F3C753}" destId="{0677BACE-1733-45A4-9CAA-EB6A02DAF6FB}" srcOrd="4" destOrd="0" presId="urn:microsoft.com/office/officeart/2005/8/layout/orgChart1"/>
    <dgm:cxn modelId="{0B5AFA2E-4D47-4B83-8FD8-897DE176A131}" type="presParOf" srcId="{63836672-8982-4EA9-B3AE-D01676F3C753}" destId="{CAAFEBF0-723F-4B94-973A-819587339757}" srcOrd="5" destOrd="0" presId="urn:microsoft.com/office/officeart/2005/8/layout/orgChart1"/>
    <dgm:cxn modelId="{C47AE20B-A8E7-4C80-AD3D-3C68275F6E84}" type="presParOf" srcId="{CAAFEBF0-723F-4B94-973A-819587339757}" destId="{D371F457-C01B-4CCC-8174-B6139BE189EC}" srcOrd="0" destOrd="0" presId="urn:microsoft.com/office/officeart/2005/8/layout/orgChart1"/>
    <dgm:cxn modelId="{89BA407D-D2ED-46BC-856B-C57B662CCB8C}" type="presParOf" srcId="{D371F457-C01B-4CCC-8174-B6139BE189EC}" destId="{B142851B-425C-46FA-BC7D-09EE917E838E}" srcOrd="0" destOrd="0" presId="urn:microsoft.com/office/officeart/2005/8/layout/orgChart1"/>
    <dgm:cxn modelId="{7CA64933-66D5-4945-BBC3-85B622BACD0D}" type="presParOf" srcId="{D371F457-C01B-4CCC-8174-B6139BE189EC}" destId="{6073C744-2224-451F-A934-2F7C949DAC0E}" srcOrd="1" destOrd="0" presId="urn:microsoft.com/office/officeart/2005/8/layout/orgChart1"/>
    <dgm:cxn modelId="{CEED9083-8F55-41CB-84B8-DED39A87DBC8}" type="presParOf" srcId="{CAAFEBF0-723F-4B94-973A-819587339757}" destId="{BA40FB63-7C71-4E80-AC30-42DB180DE386}" srcOrd="1" destOrd="0" presId="urn:microsoft.com/office/officeart/2005/8/layout/orgChart1"/>
    <dgm:cxn modelId="{AA9DEEBB-8BE1-4669-AFCB-6709156A790B}" type="presParOf" srcId="{BA40FB63-7C71-4E80-AC30-42DB180DE386}" destId="{ECD3DA43-0B5B-4523-80DD-E2E34D82205C}" srcOrd="0" destOrd="0" presId="urn:microsoft.com/office/officeart/2005/8/layout/orgChart1"/>
    <dgm:cxn modelId="{9F5B536E-C79A-4B19-8108-CD5B4E0147BF}" type="presParOf" srcId="{BA40FB63-7C71-4E80-AC30-42DB180DE386}" destId="{98A2A591-822C-4275-B4EF-242E0D91E21D}" srcOrd="1" destOrd="0" presId="urn:microsoft.com/office/officeart/2005/8/layout/orgChart1"/>
    <dgm:cxn modelId="{8768ECED-A63E-422C-B6D2-BB4BC093536A}" type="presParOf" srcId="{98A2A591-822C-4275-B4EF-242E0D91E21D}" destId="{DB03EDE5-6CCF-4DC0-9193-2D8E8D3FC236}" srcOrd="0" destOrd="0" presId="urn:microsoft.com/office/officeart/2005/8/layout/orgChart1"/>
    <dgm:cxn modelId="{6EDCA64C-D2C8-42D1-B4C0-8C1AD5B50FB1}" type="presParOf" srcId="{DB03EDE5-6CCF-4DC0-9193-2D8E8D3FC236}" destId="{D59F2064-F461-42FE-A21B-421A1E13EE0D}" srcOrd="0" destOrd="0" presId="urn:microsoft.com/office/officeart/2005/8/layout/orgChart1"/>
    <dgm:cxn modelId="{37CFD551-E114-4EC9-9E0F-3CF41F716CD7}" type="presParOf" srcId="{DB03EDE5-6CCF-4DC0-9193-2D8E8D3FC236}" destId="{33128A2B-4A82-4068-B158-372815600F11}" srcOrd="1" destOrd="0" presId="urn:microsoft.com/office/officeart/2005/8/layout/orgChart1"/>
    <dgm:cxn modelId="{29E62DB5-131C-423D-B90D-CB88990AD613}" type="presParOf" srcId="{98A2A591-822C-4275-B4EF-242E0D91E21D}" destId="{D7944F6F-66C7-4605-A05A-8203B584744D}" srcOrd="1" destOrd="0" presId="urn:microsoft.com/office/officeart/2005/8/layout/orgChart1"/>
    <dgm:cxn modelId="{98F7F64E-B5AB-4FFA-B1E9-15E12F6354EE}" type="presParOf" srcId="{98A2A591-822C-4275-B4EF-242E0D91E21D}" destId="{00CE9EA1-8054-44B4-9713-C79229952483}" srcOrd="2" destOrd="0" presId="urn:microsoft.com/office/officeart/2005/8/layout/orgChart1"/>
    <dgm:cxn modelId="{7368C11F-E9EE-4457-AC19-3474C66370AD}" type="presParOf" srcId="{BA40FB63-7C71-4E80-AC30-42DB180DE386}" destId="{E8901EFC-8E48-46AE-842A-9BA698138F3E}" srcOrd="2" destOrd="0" presId="urn:microsoft.com/office/officeart/2005/8/layout/orgChart1"/>
    <dgm:cxn modelId="{CAFC8A14-A1D1-4382-8CBB-0404DF30C0D5}" type="presParOf" srcId="{BA40FB63-7C71-4E80-AC30-42DB180DE386}" destId="{65E15869-4302-4AA9-94F6-C5129A88C4DF}" srcOrd="3" destOrd="0" presId="urn:microsoft.com/office/officeart/2005/8/layout/orgChart1"/>
    <dgm:cxn modelId="{B7A8FA1E-9E0F-4A37-A5F1-9785497A4EF8}" type="presParOf" srcId="{65E15869-4302-4AA9-94F6-C5129A88C4DF}" destId="{33699776-F769-48A3-8C38-72FDFE00709A}" srcOrd="0" destOrd="0" presId="urn:microsoft.com/office/officeart/2005/8/layout/orgChart1"/>
    <dgm:cxn modelId="{0732BB9D-EA25-40B1-9ED5-762388351B31}" type="presParOf" srcId="{33699776-F769-48A3-8C38-72FDFE00709A}" destId="{7F6900BC-E7AB-4454-8DBF-74984B450182}" srcOrd="0" destOrd="0" presId="urn:microsoft.com/office/officeart/2005/8/layout/orgChart1"/>
    <dgm:cxn modelId="{B2EE1BE9-E657-40CB-8D0A-30148176EC8D}" type="presParOf" srcId="{33699776-F769-48A3-8C38-72FDFE00709A}" destId="{E1A33B0D-1B67-4588-95AE-91B33C132ACF}" srcOrd="1" destOrd="0" presId="urn:microsoft.com/office/officeart/2005/8/layout/orgChart1"/>
    <dgm:cxn modelId="{28FA9E99-68B6-4FA8-AD98-D6E369C2E331}" type="presParOf" srcId="{65E15869-4302-4AA9-94F6-C5129A88C4DF}" destId="{690974A8-17B9-43A6-9341-01ED2D841F09}" srcOrd="1" destOrd="0" presId="urn:microsoft.com/office/officeart/2005/8/layout/orgChart1"/>
    <dgm:cxn modelId="{96415F17-C3C6-4F98-8B3A-F0882E1BBADF}" type="presParOf" srcId="{65E15869-4302-4AA9-94F6-C5129A88C4DF}" destId="{7F53D029-88F8-4E94-9C30-87FD93FF0A6A}" srcOrd="2" destOrd="0" presId="urn:microsoft.com/office/officeart/2005/8/layout/orgChart1"/>
    <dgm:cxn modelId="{7775F831-6BAA-489D-B26D-A8AB407CD61E}" type="presParOf" srcId="{CAAFEBF0-723F-4B94-973A-819587339757}" destId="{C17693FF-4006-43E7-B114-F49A5895A349}" srcOrd="2" destOrd="0" presId="urn:microsoft.com/office/officeart/2005/8/layout/orgChart1"/>
    <dgm:cxn modelId="{35FF408E-9784-4C96-8CFC-92CC2CE0DC26}" type="presParOf" srcId="{63836672-8982-4EA9-B3AE-D01676F3C753}" destId="{E2540366-07B5-4F87-9C44-6B1B85CA12AA}" srcOrd="6" destOrd="0" presId="urn:microsoft.com/office/officeart/2005/8/layout/orgChart1"/>
    <dgm:cxn modelId="{15F3CF4C-6C63-45BF-B2FB-DF7458F4BA36}" type="presParOf" srcId="{63836672-8982-4EA9-B3AE-D01676F3C753}" destId="{50D1FDAC-3B7E-4FF9-B47A-3C80531E4834}" srcOrd="7" destOrd="0" presId="urn:microsoft.com/office/officeart/2005/8/layout/orgChart1"/>
    <dgm:cxn modelId="{D3E622B6-4A3B-4FA9-8BF6-351A95B4C8FD}" type="presParOf" srcId="{50D1FDAC-3B7E-4FF9-B47A-3C80531E4834}" destId="{CADD55C4-2DC1-40DB-B6B9-EAAEC1816724}" srcOrd="0" destOrd="0" presId="urn:microsoft.com/office/officeart/2005/8/layout/orgChart1"/>
    <dgm:cxn modelId="{EC54AEDA-E2C1-4A57-B7A9-CB1D14BDE470}" type="presParOf" srcId="{CADD55C4-2DC1-40DB-B6B9-EAAEC1816724}" destId="{457729F1-1494-42DF-9FA0-B5D5178E3B02}" srcOrd="0" destOrd="0" presId="urn:microsoft.com/office/officeart/2005/8/layout/orgChart1"/>
    <dgm:cxn modelId="{403CAB3B-4595-4D67-9177-96B83C248ADB}" type="presParOf" srcId="{CADD55C4-2DC1-40DB-B6B9-EAAEC1816724}" destId="{6F7E0A9C-D419-4E49-8D0A-B9C2F24995A8}" srcOrd="1" destOrd="0" presId="urn:microsoft.com/office/officeart/2005/8/layout/orgChart1"/>
    <dgm:cxn modelId="{C411A1C9-ADAC-4D96-89F6-0908D5C558B2}" type="presParOf" srcId="{50D1FDAC-3B7E-4FF9-B47A-3C80531E4834}" destId="{0B76800D-3726-4582-8F43-9265997274F0}" srcOrd="1" destOrd="0" presId="urn:microsoft.com/office/officeart/2005/8/layout/orgChart1"/>
    <dgm:cxn modelId="{9895A70C-798D-4A98-8860-7589247314E8}" type="presParOf" srcId="{0B76800D-3726-4582-8F43-9265997274F0}" destId="{AE42E992-AD6A-4B1E-ADBF-AC93681B7E1D}" srcOrd="0" destOrd="0" presId="urn:microsoft.com/office/officeart/2005/8/layout/orgChart1"/>
    <dgm:cxn modelId="{9C4B3CB7-4A8C-444C-BD0D-7FD2B1127C3A}" type="presParOf" srcId="{0B76800D-3726-4582-8F43-9265997274F0}" destId="{9B56F68F-293E-49F3-A030-512B209B6A4D}" srcOrd="1" destOrd="0" presId="urn:microsoft.com/office/officeart/2005/8/layout/orgChart1"/>
    <dgm:cxn modelId="{A0AEA2EB-1344-4D5C-8D85-65A5D3CC1A7E}" type="presParOf" srcId="{9B56F68F-293E-49F3-A030-512B209B6A4D}" destId="{B4C3BF9E-BA42-49D5-A4EE-0E7D5D9AD7A7}" srcOrd="0" destOrd="0" presId="urn:microsoft.com/office/officeart/2005/8/layout/orgChart1"/>
    <dgm:cxn modelId="{11B2E673-610D-4698-8795-396A0BBD90DF}" type="presParOf" srcId="{B4C3BF9E-BA42-49D5-A4EE-0E7D5D9AD7A7}" destId="{FB363923-DB47-48FC-B185-EDFBCF4CA800}" srcOrd="0" destOrd="0" presId="urn:microsoft.com/office/officeart/2005/8/layout/orgChart1"/>
    <dgm:cxn modelId="{F1237F64-C7E3-4F80-87C0-47DB4043E557}" type="presParOf" srcId="{B4C3BF9E-BA42-49D5-A4EE-0E7D5D9AD7A7}" destId="{4AB14E74-5A21-42B1-871D-1742AC7B75A7}" srcOrd="1" destOrd="0" presId="urn:microsoft.com/office/officeart/2005/8/layout/orgChart1"/>
    <dgm:cxn modelId="{0222B071-BB98-46A0-8779-83F8D2FA8924}" type="presParOf" srcId="{9B56F68F-293E-49F3-A030-512B209B6A4D}" destId="{C742A1CD-EC10-4164-BFC0-50843A5F8440}" srcOrd="1" destOrd="0" presId="urn:microsoft.com/office/officeart/2005/8/layout/orgChart1"/>
    <dgm:cxn modelId="{B0DE5A56-9489-400E-A6BC-214C19464AAB}" type="presParOf" srcId="{9B56F68F-293E-49F3-A030-512B209B6A4D}" destId="{A65EB74B-F1DF-48BE-AD43-9AF08E46FF1C}" srcOrd="2" destOrd="0" presId="urn:microsoft.com/office/officeart/2005/8/layout/orgChart1"/>
    <dgm:cxn modelId="{73B0B149-2538-4EC0-91C1-D5E7B3B71A4D}" type="presParOf" srcId="{0B76800D-3726-4582-8F43-9265997274F0}" destId="{A504F7FE-3E72-4979-B084-9DF4603B585D}" srcOrd="2" destOrd="0" presId="urn:microsoft.com/office/officeart/2005/8/layout/orgChart1"/>
    <dgm:cxn modelId="{419F657C-E604-4B84-B22C-C504640040CB}" type="presParOf" srcId="{0B76800D-3726-4582-8F43-9265997274F0}" destId="{AA3B08CB-8E4C-445D-A5BF-ABBB25128B45}" srcOrd="3" destOrd="0" presId="urn:microsoft.com/office/officeart/2005/8/layout/orgChart1"/>
    <dgm:cxn modelId="{42369240-4555-4571-8315-A95726606399}" type="presParOf" srcId="{AA3B08CB-8E4C-445D-A5BF-ABBB25128B45}" destId="{8D18360C-59DB-4ABC-A9EF-CA6951651732}" srcOrd="0" destOrd="0" presId="urn:microsoft.com/office/officeart/2005/8/layout/orgChart1"/>
    <dgm:cxn modelId="{78486CB0-A200-4A83-AC77-1606B3839041}" type="presParOf" srcId="{8D18360C-59DB-4ABC-A9EF-CA6951651732}" destId="{90D8DFBB-EDAB-4C55-BD18-66ED8403CEE5}" srcOrd="0" destOrd="0" presId="urn:microsoft.com/office/officeart/2005/8/layout/orgChart1"/>
    <dgm:cxn modelId="{0FE8993C-5E97-448D-8C19-1E6B0B88AF8E}" type="presParOf" srcId="{8D18360C-59DB-4ABC-A9EF-CA6951651732}" destId="{3799046C-2F83-4223-AD49-D36B329C07DE}" srcOrd="1" destOrd="0" presId="urn:microsoft.com/office/officeart/2005/8/layout/orgChart1"/>
    <dgm:cxn modelId="{CFF45A2E-1FCF-41FC-9760-86E9BE51A06A}" type="presParOf" srcId="{AA3B08CB-8E4C-445D-A5BF-ABBB25128B45}" destId="{C9D003CC-1E13-413B-8A66-C3AEDE37D68F}" srcOrd="1" destOrd="0" presId="urn:microsoft.com/office/officeart/2005/8/layout/orgChart1"/>
    <dgm:cxn modelId="{D74252DF-5127-4747-B815-7CFAE9122E95}" type="presParOf" srcId="{AA3B08CB-8E4C-445D-A5BF-ABBB25128B45}" destId="{853576DF-210C-4993-AAAE-ECFF25965370}" srcOrd="2" destOrd="0" presId="urn:microsoft.com/office/officeart/2005/8/layout/orgChart1"/>
    <dgm:cxn modelId="{1A5D09EE-A0AD-4C3E-8CFF-23E4F511B4BD}" type="presParOf" srcId="{50D1FDAC-3B7E-4FF9-B47A-3C80531E4834}" destId="{5785368D-80B8-4DE0-8BC5-F664AAE67BF3}" srcOrd="2" destOrd="0" presId="urn:microsoft.com/office/officeart/2005/8/layout/orgChart1"/>
    <dgm:cxn modelId="{C909A441-49CF-4F2A-BEE7-2AA621BCC85C}" type="presParOf" srcId="{63836672-8982-4EA9-B3AE-D01676F3C753}" destId="{34379871-D091-44CD-86E5-BC2C41613605}" srcOrd="8" destOrd="0" presId="urn:microsoft.com/office/officeart/2005/8/layout/orgChart1"/>
    <dgm:cxn modelId="{0CFF77BA-A0D3-42DF-A2F8-18B8CDC1A624}" type="presParOf" srcId="{63836672-8982-4EA9-B3AE-D01676F3C753}" destId="{BC12C30F-CBC8-4926-B8DC-27FAC4624D3F}" srcOrd="9" destOrd="0" presId="urn:microsoft.com/office/officeart/2005/8/layout/orgChart1"/>
    <dgm:cxn modelId="{5A7E94AA-4ADF-4E58-9529-B4465EBC947A}" type="presParOf" srcId="{BC12C30F-CBC8-4926-B8DC-27FAC4624D3F}" destId="{B9863076-6B30-47FE-9FF3-2A6E1F44D44F}" srcOrd="0" destOrd="0" presId="urn:microsoft.com/office/officeart/2005/8/layout/orgChart1"/>
    <dgm:cxn modelId="{36A5A849-D2A6-478D-944D-5DF73D25F631}" type="presParOf" srcId="{B9863076-6B30-47FE-9FF3-2A6E1F44D44F}" destId="{0CACBCD6-790F-43B3-8CDD-6BF7F5D384F2}" srcOrd="0" destOrd="0" presId="urn:microsoft.com/office/officeart/2005/8/layout/orgChart1"/>
    <dgm:cxn modelId="{5E38217A-1EEA-4AEC-987A-2EE5D5FBC275}" type="presParOf" srcId="{B9863076-6B30-47FE-9FF3-2A6E1F44D44F}" destId="{1606A237-D027-4C73-8210-E4A06F3B981F}" srcOrd="1" destOrd="0" presId="urn:microsoft.com/office/officeart/2005/8/layout/orgChart1"/>
    <dgm:cxn modelId="{070F8F1E-39D2-475D-BD22-A7AF35C9967A}" type="presParOf" srcId="{BC12C30F-CBC8-4926-B8DC-27FAC4624D3F}" destId="{652ECD56-5BC1-498F-B685-6D8413C7AA49}" srcOrd="1" destOrd="0" presId="urn:microsoft.com/office/officeart/2005/8/layout/orgChart1"/>
    <dgm:cxn modelId="{900F84E1-4E72-4509-A453-E2616B823BD4}" type="presParOf" srcId="{652ECD56-5BC1-498F-B685-6D8413C7AA49}" destId="{C1E4E97D-F901-445E-9133-A4C8CC01991E}" srcOrd="0" destOrd="0" presId="urn:microsoft.com/office/officeart/2005/8/layout/orgChart1"/>
    <dgm:cxn modelId="{85AB397C-F75A-47FA-BD25-8C87DD753C04}" type="presParOf" srcId="{652ECD56-5BC1-498F-B685-6D8413C7AA49}" destId="{F7FBDCC6-9A51-424A-909B-4AE2D07EA7AA}" srcOrd="1" destOrd="0" presId="urn:microsoft.com/office/officeart/2005/8/layout/orgChart1"/>
    <dgm:cxn modelId="{046AEBD7-2C34-41BE-B3C6-B373D8BD35FD}" type="presParOf" srcId="{F7FBDCC6-9A51-424A-909B-4AE2D07EA7AA}" destId="{850A4FFB-A4C6-421C-87BF-6CBD742FEEBF}" srcOrd="0" destOrd="0" presId="urn:microsoft.com/office/officeart/2005/8/layout/orgChart1"/>
    <dgm:cxn modelId="{D294C6EA-9ADF-4611-BE5A-B0DE936086A9}" type="presParOf" srcId="{850A4FFB-A4C6-421C-87BF-6CBD742FEEBF}" destId="{FA887E28-3836-4D2F-AF4B-587A676384BD}" srcOrd="0" destOrd="0" presId="urn:microsoft.com/office/officeart/2005/8/layout/orgChart1"/>
    <dgm:cxn modelId="{3A19A85A-F1F9-44AA-88EF-A12E2BB5E292}" type="presParOf" srcId="{850A4FFB-A4C6-421C-87BF-6CBD742FEEBF}" destId="{DAAF4F96-2549-40D0-9752-3E0C3A91FBE4}" srcOrd="1" destOrd="0" presId="urn:microsoft.com/office/officeart/2005/8/layout/orgChart1"/>
    <dgm:cxn modelId="{447F33F7-E9E1-4169-97ED-446F0F625971}" type="presParOf" srcId="{F7FBDCC6-9A51-424A-909B-4AE2D07EA7AA}" destId="{6B3A0CD2-EA3B-4746-A7FD-4FE578E8DD07}" srcOrd="1" destOrd="0" presId="urn:microsoft.com/office/officeart/2005/8/layout/orgChart1"/>
    <dgm:cxn modelId="{7EECD08D-AC27-4173-B621-E046729F5CCC}" type="presParOf" srcId="{F7FBDCC6-9A51-424A-909B-4AE2D07EA7AA}" destId="{3FC78E7C-BFCB-47BD-B1DE-B6A64FBA723A}" srcOrd="2" destOrd="0" presId="urn:microsoft.com/office/officeart/2005/8/layout/orgChart1"/>
    <dgm:cxn modelId="{64C7F6F6-079E-4870-A9ED-68A7287B6CAD}" type="presParOf" srcId="{652ECD56-5BC1-498F-B685-6D8413C7AA49}" destId="{8960CF24-389C-4F85-8809-B538CC190551}" srcOrd="2" destOrd="0" presId="urn:microsoft.com/office/officeart/2005/8/layout/orgChart1"/>
    <dgm:cxn modelId="{0086FDE7-5908-470E-B951-40A5289AF914}" type="presParOf" srcId="{652ECD56-5BC1-498F-B685-6D8413C7AA49}" destId="{54AE9244-3698-4CDE-8DB4-B376EAE1973B}" srcOrd="3" destOrd="0" presId="urn:microsoft.com/office/officeart/2005/8/layout/orgChart1"/>
    <dgm:cxn modelId="{0A65C61D-81B5-4E88-8F32-29586D364C18}" type="presParOf" srcId="{54AE9244-3698-4CDE-8DB4-B376EAE1973B}" destId="{C2250102-0BBA-4EE1-861A-FDA48859DD7C}" srcOrd="0" destOrd="0" presId="urn:microsoft.com/office/officeart/2005/8/layout/orgChart1"/>
    <dgm:cxn modelId="{F6AD9043-C623-4D2D-AEAE-0C8B5FEE7985}" type="presParOf" srcId="{C2250102-0BBA-4EE1-861A-FDA48859DD7C}" destId="{D391A4BF-D65A-4ADD-AA6C-358B3523EA2D}" srcOrd="0" destOrd="0" presId="urn:microsoft.com/office/officeart/2005/8/layout/orgChart1"/>
    <dgm:cxn modelId="{E9118109-DA0F-48AD-A971-19FB41B15293}" type="presParOf" srcId="{C2250102-0BBA-4EE1-861A-FDA48859DD7C}" destId="{36F5C8A8-9A38-4740-B3FB-7E5FC53BCEDE}" srcOrd="1" destOrd="0" presId="urn:microsoft.com/office/officeart/2005/8/layout/orgChart1"/>
    <dgm:cxn modelId="{6BF65FE1-6759-4D54-B90B-0E3FCA6E64BF}" type="presParOf" srcId="{54AE9244-3698-4CDE-8DB4-B376EAE1973B}" destId="{DA550652-8D8A-4445-9B51-927E5EF05E46}" srcOrd="1" destOrd="0" presId="urn:microsoft.com/office/officeart/2005/8/layout/orgChart1"/>
    <dgm:cxn modelId="{19284219-803E-4367-9C99-3CA7FCD2C090}" type="presParOf" srcId="{54AE9244-3698-4CDE-8DB4-B376EAE1973B}" destId="{4D8B4BC4-A310-433F-A1AE-17905B80AB6C}" srcOrd="2" destOrd="0" presId="urn:microsoft.com/office/officeart/2005/8/layout/orgChart1"/>
    <dgm:cxn modelId="{E853E1E2-9A7A-4BB3-8BD6-004DE15119A8}" type="presParOf" srcId="{BC12C30F-CBC8-4926-B8DC-27FAC4624D3F}" destId="{3923B95F-AA96-4FF3-BF29-02FCB452567A}" srcOrd="2" destOrd="0" presId="urn:microsoft.com/office/officeart/2005/8/layout/orgChart1"/>
    <dgm:cxn modelId="{C085816F-B560-474A-BAD0-1EDA0BD3061E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78B49E2-1F59-4717-9BC4-A0918F1D4BCD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84376AD-534B-427E-8408-71D14CF8C664}">
      <dgm:prSet phldrT="[Text]"/>
      <dgm:spPr/>
      <dgm:t>
        <a:bodyPr/>
        <a:lstStyle/>
        <a:p>
          <a:r>
            <a:rPr lang="de-DE" dirty="0"/>
            <a:t>Gestensteuerung </a:t>
          </a:r>
        </a:p>
      </dgm:t>
    </dgm:pt>
    <dgm:pt modelId="{64ABDBE9-A2AE-4F37-A3BF-2D0BA33C3BFF}" type="parTrans" cxnId="{BB27E8FB-B9F7-454B-AFB7-2709ED99D32E}">
      <dgm:prSet/>
      <dgm:spPr/>
      <dgm:t>
        <a:bodyPr/>
        <a:lstStyle/>
        <a:p>
          <a:endParaRPr lang="de-DE"/>
        </a:p>
      </dgm:t>
    </dgm:pt>
    <dgm:pt modelId="{8312CA9D-A42D-413B-899E-06C8F2CFC190}" type="sibTrans" cxnId="{BB27E8FB-B9F7-454B-AFB7-2709ED99D32E}">
      <dgm:prSet/>
      <dgm:spPr/>
      <dgm:t>
        <a:bodyPr/>
        <a:lstStyle/>
        <a:p>
          <a:endParaRPr lang="de-DE"/>
        </a:p>
      </dgm:t>
    </dgm:pt>
    <dgm:pt modelId="{FAB6E44D-45DB-48AC-9972-8BE607C24880}">
      <dgm:prSet phldrT="[Text]"/>
      <dgm:spPr>
        <a:solidFill>
          <a:schemeClr val="accent6"/>
        </a:solidFill>
      </dgm:spPr>
      <dgm:t>
        <a:bodyPr/>
        <a:lstStyle/>
        <a:p>
          <a:r>
            <a:rPr lang="de-DE" dirty="0"/>
            <a:t>1.</a:t>
          </a:r>
        </a:p>
        <a:p>
          <a:r>
            <a:rPr lang="de-DE" dirty="0"/>
            <a:t>Grundlagen-ermittlung</a:t>
          </a:r>
        </a:p>
      </dgm:t>
    </dgm:pt>
    <dgm:pt modelId="{819A12BD-48CA-46A7-A738-6029F10E99A3}" type="parTrans" cxnId="{7C459D31-3D4A-4684-A5D7-EDA642AB12EF}">
      <dgm:prSet/>
      <dgm:spPr/>
      <dgm:t>
        <a:bodyPr/>
        <a:lstStyle/>
        <a:p>
          <a:endParaRPr lang="de-DE"/>
        </a:p>
      </dgm:t>
    </dgm:pt>
    <dgm:pt modelId="{72ED8516-2DF8-49FD-8474-B31FAEDAA905}" type="sibTrans" cxnId="{7C459D31-3D4A-4684-A5D7-EDA642AB12EF}">
      <dgm:prSet/>
      <dgm:spPr/>
      <dgm:t>
        <a:bodyPr/>
        <a:lstStyle/>
        <a:p>
          <a:endParaRPr lang="de-DE"/>
        </a:p>
      </dgm:t>
    </dgm:pt>
    <dgm:pt modelId="{13569A8C-AC54-4B07-B792-06730F2DBCFF}">
      <dgm:prSet phldrT="[Text]"/>
      <dgm:spPr>
        <a:solidFill>
          <a:schemeClr val="accent1"/>
        </a:solidFill>
      </dgm:spPr>
      <dgm:t>
        <a:bodyPr/>
        <a:lstStyle/>
        <a:p>
          <a:r>
            <a:rPr lang="de-DE" dirty="0"/>
            <a:t>2.</a:t>
          </a:r>
        </a:p>
        <a:p>
          <a:r>
            <a:rPr lang="de-DE" dirty="0"/>
            <a:t>Konzeptionierung</a:t>
          </a:r>
        </a:p>
      </dgm:t>
    </dgm:pt>
    <dgm:pt modelId="{BCC1E353-8FC8-4EC5-B349-D6356386F7CD}" type="parTrans" cxnId="{33956DA6-D06E-4862-B0E9-CCF8549C17CC}">
      <dgm:prSet/>
      <dgm:spPr/>
      <dgm:t>
        <a:bodyPr/>
        <a:lstStyle/>
        <a:p>
          <a:endParaRPr lang="de-DE"/>
        </a:p>
      </dgm:t>
    </dgm:pt>
    <dgm:pt modelId="{E78C2C7D-5BBE-4DB9-B5B8-3198196EF35B}" type="sibTrans" cxnId="{33956DA6-D06E-4862-B0E9-CCF8549C17CC}">
      <dgm:prSet/>
      <dgm:spPr/>
      <dgm:t>
        <a:bodyPr/>
        <a:lstStyle/>
        <a:p>
          <a:endParaRPr lang="de-DE"/>
        </a:p>
      </dgm:t>
    </dgm:pt>
    <dgm:pt modelId="{B799F0DA-60DF-49EF-A773-33BF8008720C}">
      <dgm:prSet phldrT="[Text]"/>
      <dgm:spPr/>
      <dgm:t>
        <a:bodyPr/>
        <a:lstStyle/>
        <a:p>
          <a:r>
            <a:rPr lang="de-DE" dirty="0"/>
            <a:t>3.</a:t>
          </a:r>
        </a:p>
        <a:p>
          <a:r>
            <a:rPr lang="de-DE" dirty="0"/>
            <a:t>Realisierung</a:t>
          </a:r>
        </a:p>
      </dgm:t>
    </dgm:pt>
    <dgm:pt modelId="{56D4BD95-8F35-47A9-BD15-3418BAE24A8B}" type="parTrans" cxnId="{1D18E4AE-75AB-456E-A072-206F046B122F}">
      <dgm:prSet/>
      <dgm:spPr/>
      <dgm:t>
        <a:bodyPr/>
        <a:lstStyle/>
        <a:p>
          <a:endParaRPr lang="de-DE"/>
        </a:p>
      </dgm:t>
    </dgm:pt>
    <dgm:pt modelId="{BBD266E2-6BED-43D8-893D-3254014B957D}" type="sibTrans" cxnId="{1D18E4AE-75AB-456E-A072-206F046B122F}">
      <dgm:prSet/>
      <dgm:spPr/>
      <dgm:t>
        <a:bodyPr/>
        <a:lstStyle/>
        <a:p>
          <a:endParaRPr lang="de-DE"/>
        </a:p>
      </dgm:t>
    </dgm:pt>
    <dgm:pt modelId="{59FD9DA7-12CD-447F-B232-158B4810837A}">
      <dgm:prSet/>
      <dgm:spPr>
        <a:solidFill>
          <a:schemeClr val="accent6"/>
        </a:solidFill>
      </dgm:spPr>
      <dgm:t>
        <a:bodyPr/>
        <a:lstStyle/>
        <a:p>
          <a:r>
            <a:rPr lang="de-DE" dirty="0"/>
            <a:t>1.1</a:t>
          </a:r>
        </a:p>
        <a:p>
          <a:r>
            <a:rPr lang="de-DE" dirty="0"/>
            <a:t>Stereokameras</a:t>
          </a:r>
        </a:p>
      </dgm:t>
    </dgm:pt>
    <dgm:pt modelId="{5D5F1E9B-3FDF-4BB4-914D-5FAB6E23E57A}" type="parTrans" cxnId="{85EFC8CE-A6C5-4CAE-A562-A2230AD0F45C}">
      <dgm:prSet/>
      <dgm:spPr/>
      <dgm:t>
        <a:bodyPr/>
        <a:lstStyle/>
        <a:p>
          <a:endParaRPr lang="de-DE"/>
        </a:p>
      </dgm:t>
    </dgm:pt>
    <dgm:pt modelId="{CEE7B25F-EE22-4B9C-B84D-900DFDCF7D50}" type="sibTrans" cxnId="{85EFC8CE-A6C5-4CAE-A562-A2230AD0F45C}">
      <dgm:prSet/>
      <dgm:spPr/>
      <dgm:t>
        <a:bodyPr/>
        <a:lstStyle/>
        <a:p>
          <a:endParaRPr lang="de-DE"/>
        </a:p>
      </dgm:t>
    </dgm:pt>
    <dgm:pt modelId="{88160248-2286-4ACE-B899-F1B1FDF795C5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1.2</a:t>
          </a:r>
        </a:p>
        <a:p>
          <a:r>
            <a:rPr lang="de-DE" dirty="0"/>
            <a:t>Benötigte Software/Hardware</a:t>
          </a:r>
        </a:p>
      </dgm:t>
    </dgm:pt>
    <dgm:pt modelId="{6D9FD0A1-5D76-44A8-825F-A4268287825A}" type="parTrans" cxnId="{6FE29C46-329B-462E-8B2C-C86BFD108092}">
      <dgm:prSet/>
      <dgm:spPr/>
      <dgm:t>
        <a:bodyPr/>
        <a:lstStyle/>
        <a:p>
          <a:endParaRPr lang="de-DE"/>
        </a:p>
      </dgm:t>
    </dgm:pt>
    <dgm:pt modelId="{B086AFBA-60EB-44F5-B651-49CA59D82628}" type="sibTrans" cxnId="{6FE29C46-329B-462E-8B2C-C86BFD108092}">
      <dgm:prSet/>
      <dgm:spPr/>
      <dgm:t>
        <a:bodyPr/>
        <a:lstStyle/>
        <a:p>
          <a:endParaRPr lang="de-DE"/>
        </a:p>
      </dgm:t>
    </dgm:pt>
    <dgm:pt modelId="{B138BF36-0CC4-4963-9D59-DB66606BE18C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2.1</a:t>
          </a:r>
        </a:p>
        <a:p>
          <a:r>
            <a:rPr lang="de-DE" dirty="0"/>
            <a:t>Hardwarekonzept</a:t>
          </a:r>
        </a:p>
      </dgm:t>
    </dgm:pt>
    <dgm:pt modelId="{8B0F6A83-6418-4F70-877C-F47662AE75A9}" type="parTrans" cxnId="{7D4DB41D-F4FC-49F7-B1F7-145584D82AAD}">
      <dgm:prSet/>
      <dgm:spPr/>
      <dgm:t>
        <a:bodyPr/>
        <a:lstStyle/>
        <a:p>
          <a:endParaRPr lang="de-DE"/>
        </a:p>
      </dgm:t>
    </dgm:pt>
    <dgm:pt modelId="{44522DE5-3AF3-4ACB-A23C-52E50052645D}" type="sibTrans" cxnId="{7D4DB41D-F4FC-49F7-B1F7-145584D82AAD}">
      <dgm:prSet/>
      <dgm:spPr/>
      <dgm:t>
        <a:bodyPr/>
        <a:lstStyle/>
        <a:p>
          <a:endParaRPr lang="de-DE"/>
        </a:p>
      </dgm:t>
    </dgm:pt>
    <dgm:pt modelId="{A2A904FC-3915-4A5C-A4A6-BAA90C4C2396}">
      <dgm:prSet/>
      <dgm:spPr>
        <a:solidFill>
          <a:schemeClr val="accent1"/>
        </a:solidFill>
      </dgm:spPr>
      <dgm:t>
        <a:bodyPr/>
        <a:lstStyle/>
        <a:p>
          <a:r>
            <a:rPr lang="de-DE" dirty="0"/>
            <a:t>2.2</a:t>
          </a:r>
        </a:p>
        <a:p>
          <a:r>
            <a:rPr lang="de-DE" dirty="0"/>
            <a:t>Softwarekonzept</a:t>
          </a:r>
        </a:p>
      </dgm:t>
    </dgm:pt>
    <dgm:pt modelId="{24869B58-AFE8-4172-A469-CD56AF04F52C}" type="parTrans" cxnId="{AAC2D07E-386C-446B-AA7E-721CA273B955}">
      <dgm:prSet/>
      <dgm:spPr/>
      <dgm:t>
        <a:bodyPr/>
        <a:lstStyle/>
        <a:p>
          <a:endParaRPr lang="de-DE"/>
        </a:p>
      </dgm:t>
    </dgm:pt>
    <dgm:pt modelId="{E1AA69D9-1A01-45F6-A520-DC767C22C90C}" type="sibTrans" cxnId="{AAC2D07E-386C-446B-AA7E-721CA273B955}">
      <dgm:prSet/>
      <dgm:spPr/>
      <dgm:t>
        <a:bodyPr/>
        <a:lstStyle/>
        <a:p>
          <a:endParaRPr lang="de-DE"/>
        </a:p>
      </dgm:t>
    </dgm:pt>
    <dgm:pt modelId="{141CCA7B-C26F-4460-9501-0558977D9819}">
      <dgm:prSet/>
      <dgm:spPr/>
      <dgm:t>
        <a:bodyPr/>
        <a:lstStyle/>
        <a:p>
          <a:r>
            <a:rPr lang="de-DE" dirty="0"/>
            <a:t>3.1</a:t>
          </a:r>
        </a:p>
        <a:p>
          <a:r>
            <a:rPr lang="de-DE" dirty="0"/>
            <a:t>Einrichtung</a:t>
          </a:r>
        </a:p>
        <a:p>
          <a:r>
            <a:rPr lang="de-DE" dirty="0"/>
            <a:t>Softwarepakete</a:t>
          </a:r>
        </a:p>
      </dgm:t>
    </dgm:pt>
    <dgm:pt modelId="{4C49BEFD-2E07-4AC1-94BB-85253BB043BC}" type="parTrans" cxnId="{9507D992-D782-40F0-ABFA-4DA9DB6B33BA}">
      <dgm:prSet/>
      <dgm:spPr/>
      <dgm:t>
        <a:bodyPr/>
        <a:lstStyle/>
        <a:p>
          <a:endParaRPr lang="de-DE"/>
        </a:p>
      </dgm:t>
    </dgm:pt>
    <dgm:pt modelId="{BBA6E79E-6EF0-4778-A4A8-0E085F7AED4A}" type="sibTrans" cxnId="{9507D992-D782-40F0-ABFA-4DA9DB6B33BA}">
      <dgm:prSet/>
      <dgm:spPr/>
      <dgm:t>
        <a:bodyPr/>
        <a:lstStyle/>
        <a:p>
          <a:endParaRPr lang="de-DE"/>
        </a:p>
      </dgm:t>
    </dgm:pt>
    <dgm:pt modelId="{8C10006E-3658-42D3-A36A-CEE78DAB648A}">
      <dgm:prSet/>
      <dgm:spPr/>
      <dgm:t>
        <a:bodyPr/>
        <a:lstStyle/>
        <a:p>
          <a:r>
            <a:rPr lang="de-DE" dirty="0"/>
            <a:t>3.2</a:t>
          </a:r>
        </a:p>
        <a:p>
          <a:r>
            <a:rPr lang="de-DE" dirty="0"/>
            <a:t>Programmierung der zusätzlichen Software</a:t>
          </a:r>
        </a:p>
      </dgm:t>
    </dgm:pt>
    <dgm:pt modelId="{59708E8E-0358-431F-A88B-849585373A0F}" type="parTrans" cxnId="{237BDF66-FE6E-4BBD-83D4-980D39C42013}">
      <dgm:prSet/>
      <dgm:spPr/>
      <dgm:t>
        <a:bodyPr/>
        <a:lstStyle/>
        <a:p>
          <a:endParaRPr lang="de-DE"/>
        </a:p>
      </dgm:t>
    </dgm:pt>
    <dgm:pt modelId="{8D5A7F9B-5956-4482-B1DA-F36A8BF0620A}" type="sibTrans" cxnId="{237BDF66-FE6E-4BBD-83D4-980D39C42013}">
      <dgm:prSet/>
      <dgm:spPr/>
      <dgm:t>
        <a:bodyPr/>
        <a:lstStyle/>
        <a:p>
          <a:endParaRPr lang="de-DE"/>
        </a:p>
      </dgm:t>
    </dgm:pt>
    <dgm:pt modelId="{71A45E69-C933-41E5-B4F2-44D7E1678BBE}">
      <dgm:prSet/>
      <dgm:spPr/>
      <dgm:t>
        <a:bodyPr/>
        <a:lstStyle/>
        <a:p>
          <a:r>
            <a:rPr lang="de-DE" dirty="0"/>
            <a:t>4.</a:t>
          </a:r>
        </a:p>
        <a:p>
          <a:r>
            <a:rPr lang="de-DE" dirty="0"/>
            <a:t>Tests </a:t>
          </a:r>
        </a:p>
      </dgm:t>
    </dgm:pt>
    <dgm:pt modelId="{5B816443-5D97-47CA-92CC-BA965E24E45C}" type="parTrans" cxnId="{3800047E-529D-4FCD-A24B-5EAEE944DE66}">
      <dgm:prSet/>
      <dgm:spPr/>
      <dgm:t>
        <a:bodyPr/>
        <a:lstStyle/>
        <a:p>
          <a:endParaRPr lang="de-DE"/>
        </a:p>
      </dgm:t>
    </dgm:pt>
    <dgm:pt modelId="{A464547E-B589-44BC-AE28-185B3D39C14A}" type="sibTrans" cxnId="{3800047E-529D-4FCD-A24B-5EAEE944DE66}">
      <dgm:prSet/>
      <dgm:spPr/>
      <dgm:t>
        <a:bodyPr/>
        <a:lstStyle/>
        <a:p>
          <a:endParaRPr lang="de-DE"/>
        </a:p>
      </dgm:t>
    </dgm:pt>
    <dgm:pt modelId="{A4A813A9-AEAC-475F-8964-8AF5044FEBC1}">
      <dgm:prSet/>
      <dgm:spPr/>
      <dgm:t>
        <a:bodyPr/>
        <a:lstStyle/>
        <a:p>
          <a:r>
            <a:rPr lang="de-DE" dirty="0"/>
            <a:t>4.1</a:t>
          </a:r>
        </a:p>
        <a:p>
          <a:r>
            <a:rPr lang="de-DE" dirty="0"/>
            <a:t>Test Anwendung „</a:t>
          </a:r>
          <a:r>
            <a:rPr lang="de-DE" dirty="0" err="1"/>
            <a:t>TurtleSim</a:t>
          </a:r>
          <a:r>
            <a:rPr lang="de-DE" dirty="0"/>
            <a:t>“</a:t>
          </a:r>
        </a:p>
      </dgm:t>
    </dgm:pt>
    <dgm:pt modelId="{2148303E-BDC6-451B-82E9-FD05FAA5DC96}" type="parTrans" cxnId="{1086943C-CE8A-41C3-8F8C-726C9B35E3F6}">
      <dgm:prSet/>
      <dgm:spPr/>
      <dgm:t>
        <a:bodyPr/>
        <a:lstStyle/>
        <a:p>
          <a:endParaRPr lang="de-DE"/>
        </a:p>
      </dgm:t>
    </dgm:pt>
    <dgm:pt modelId="{1C3C614A-BDB8-44B9-B7C6-FAC26720713F}" type="sibTrans" cxnId="{1086943C-CE8A-41C3-8F8C-726C9B35E3F6}">
      <dgm:prSet/>
      <dgm:spPr/>
      <dgm:t>
        <a:bodyPr/>
        <a:lstStyle/>
        <a:p>
          <a:endParaRPr lang="de-DE"/>
        </a:p>
      </dgm:t>
    </dgm:pt>
    <dgm:pt modelId="{559776AE-D40F-476E-A47C-5976749B22E6}">
      <dgm:prSet/>
      <dgm:spPr/>
      <dgm:t>
        <a:bodyPr/>
        <a:lstStyle/>
        <a:p>
          <a:r>
            <a:rPr lang="de-DE" dirty="0"/>
            <a:t>4.2</a:t>
          </a:r>
        </a:p>
        <a:p>
          <a:r>
            <a:rPr lang="de-DE" dirty="0"/>
            <a:t>Test in der Simulation und Fehlerbehebung</a:t>
          </a:r>
        </a:p>
      </dgm:t>
    </dgm:pt>
    <dgm:pt modelId="{717A1295-FE58-45B9-BB54-89CF0D2156BC}" type="parTrans" cxnId="{19B63915-0CEE-408E-B4F9-897FC65074B4}">
      <dgm:prSet/>
      <dgm:spPr/>
      <dgm:t>
        <a:bodyPr/>
        <a:lstStyle/>
        <a:p>
          <a:endParaRPr lang="de-DE"/>
        </a:p>
      </dgm:t>
    </dgm:pt>
    <dgm:pt modelId="{B238D769-537A-45E8-A293-1D6C29ACABF8}" type="sibTrans" cxnId="{19B63915-0CEE-408E-B4F9-897FC65074B4}">
      <dgm:prSet/>
      <dgm:spPr/>
      <dgm:t>
        <a:bodyPr/>
        <a:lstStyle/>
        <a:p>
          <a:endParaRPr lang="de-DE"/>
        </a:p>
      </dgm:t>
    </dgm:pt>
    <dgm:pt modelId="{B4DD85CB-95BD-4B53-8E5C-0A7DF75B33ED}">
      <dgm:prSet/>
      <dgm:spPr/>
      <dgm:t>
        <a:bodyPr/>
        <a:lstStyle/>
        <a:p>
          <a:r>
            <a:rPr lang="de-DE" dirty="0"/>
            <a:t>5.</a:t>
          </a:r>
        </a:p>
        <a:p>
          <a:r>
            <a:rPr lang="de-DE" dirty="0"/>
            <a:t>Inbetriebnahme und Optimierung</a:t>
          </a:r>
        </a:p>
      </dgm:t>
    </dgm:pt>
    <dgm:pt modelId="{9294C65A-6AED-4B82-A73E-A3661FC2C5D4}" type="parTrans" cxnId="{D56FE964-6442-4B4F-90F9-441E72DAD76F}">
      <dgm:prSet/>
      <dgm:spPr/>
      <dgm:t>
        <a:bodyPr/>
        <a:lstStyle/>
        <a:p>
          <a:endParaRPr lang="de-DE"/>
        </a:p>
      </dgm:t>
    </dgm:pt>
    <dgm:pt modelId="{02BE5539-A64E-42A1-BEA1-150E1FBA2E8B}" type="sibTrans" cxnId="{D56FE964-6442-4B4F-90F9-441E72DAD76F}">
      <dgm:prSet/>
      <dgm:spPr/>
      <dgm:t>
        <a:bodyPr/>
        <a:lstStyle/>
        <a:p>
          <a:endParaRPr lang="de-DE"/>
        </a:p>
      </dgm:t>
    </dgm:pt>
    <dgm:pt modelId="{AEDE06AD-684B-445E-B72B-D7C01AF81F4A}">
      <dgm:prSet/>
      <dgm:spPr/>
      <dgm:t>
        <a:bodyPr/>
        <a:lstStyle/>
        <a:p>
          <a:r>
            <a:rPr lang="de-DE" dirty="0"/>
            <a:t>5.1</a:t>
          </a:r>
        </a:p>
        <a:p>
          <a:r>
            <a:rPr lang="de-DE" dirty="0"/>
            <a:t>Inbetriebnahme Roboterarm</a:t>
          </a:r>
        </a:p>
      </dgm:t>
    </dgm:pt>
    <dgm:pt modelId="{422AD5BA-A622-49D8-950E-8E23747F9CB8}" type="parTrans" cxnId="{84906541-F41A-43CD-AD0D-221371257373}">
      <dgm:prSet/>
      <dgm:spPr/>
      <dgm:t>
        <a:bodyPr/>
        <a:lstStyle/>
        <a:p>
          <a:endParaRPr lang="de-DE"/>
        </a:p>
      </dgm:t>
    </dgm:pt>
    <dgm:pt modelId="{228174DE-DE1D-4690-B95A-D301ABC9EA9C}" type="sibTrans" cxnId="{84906541-F41A-43CD-AD0D-221371257373}">
      <dgm:prSet/>
      <dgm:spPr/>
      <dgm:t>
        <a:bodyPr/>
        <a:lstStyle/>
        <a:p>
          <a:endParaRPr lang="de-DE"/>
        </a:p>
      </dgm:t>
    </dgm:pt>
    <dgm:pt modelId="{FFE2F67C-B312-497D-B110-C931E6772C5E}">
      <dgm:prSet/>
      <dgm:spPr/>
      <dgm:t>
        <a:bodyPr/>
        <a:lstStyle/>
        <a:p>
          <a:r>
            <a:rPr lang="de-DE" dirty="0"/>
            <a:t>6.1</a:t>
          </a:r>
        </a:p>
        <a:p>
          <a:r>
            <a:rPr lang="de-DE" dirty="0"/>
            <a:t>Fehlersuche </a:t>
          </a:r>
          <a:r>
            <a:rPr lang="de-DE"/>
            <a:t>und Optimierung</a:t>
          </a:r>
          <a:endParaRPr lang="de-DE" dirty="0"/>
        </a:p>
      </dgm:t>
    </dgm:pt>
    <dgm:pt modelId="{C252F8DD-D3D3-40D3-93B1-18B439DAD8B5}" type="parTrans" cxnId="{85FFD96C-09E1-4500-9BBF-6203C84FB0CD}">
      <dgm:prSet/>
      <dgm:spPr/>
      <dgm:t>
        <a:bodyPr/>
        <a:lstStyle/>
        <a:p>
          <a:endParaRPr lang="de-DE"/>
        </a:p>
      </dgm:t>
    </dgm:pt>
    <dgm:pt modelId="{EF6D7ED8-C011-48DB-A969-9B21E5032D9B}" type="sibTrans" cxnId="{85FFD96C-09E1-4500-9BBF-6203C84FB0CD}">
      <dgm:prSet/>
      <dgm:spPr/>
      <dgm:t>
        <a:bodyPr/>
        <a:lstStyle/>
        <a:p>
          <a:endParaRPr lang="de-DE"/>
        </a:p>
      </dgm:t>
    </dgm:pt>
    <dgm:pt modelId="{641A93F7-4013-4796-BAAF-C4650AC8E850}" type="pres">
      <dgm:prSet presAssocID="{578B49E2-1F59-4717-9BC4-A0918F1D4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8966916-D4B6-4DBD-AB90-D6E0D23242C8}" type="pres">
      <dgm:prSet presAssocID="{A84376AD-534B-427E-8408-71D14CF8C664}" presName="hierRoot1" presStyleCnt="0">
        <dgm:presLayoutVars>
          <dgm:hierBranch val="init"/>
        </dgm:presLayoutVars>
      </dgm:prSet>
      <dgm:spPr/>
    </dgm:pt>
    <dgm:pt modelId="{DD550F66-081F-4800-B23F-CD63A7A4F1E0}" type="pres">
      <dgm:prSet presAssocID="{A84376AD-534B-427E-8408-71D14CF8C664}" presName="rootComposite1" presStyleCnt="0"/>
      <dgm:spPr/>
    </dgm:pt>
    <dgm:pt modelId="{24D2EED8-064C-4CF2-BA29-22F73F317764}" type="pres">
      <dgm:prSet presAssocID="{A84376AD-534B-427E-8408-71D14CF8C664}" presName="rootText1" presStyleLbl="node0" presStyleIdx="0" presStyleCnt="1" custLinFactNeighborX="1120" custLinFactNeighborY="-81018">
        <dgm:presLayoutVars>
          <dgm:chPref val="3"/>
        </dgm:presLayoutVars>
      </dgm:prSet>
      <dgm:spPr/>
    </dgm:pt>
    <dgm:pt modelId="{0F67600C-4DBE-422B-8C2D-EE45944937B8}" type="pres">
      <dgm:prSet presAssocID="{A84376AD-534B-427E-8408-71D14CF8C664}" presName="rootConnector1" presStyleLbl="node1" presStyleIdx="0" presStyleCnt="0"/>
      <dgm:spPr/>
    </dgm:pt>
    <dgm:pt modelId="{63836672-8982-4EA9-B3AE-D01676F3C753}" type="pres">
      <dgm:prSet presAssocID="{A84376AD-534B-427E-8408-71D14CF8C664}" presName="hierChild2" presStyleCnt="0"/>
      <dgm:spPr/>
    </dgm:pt>
    <dgm:pt modelId="{A227B7D4-FF32-400E-A255-54B3F0EE6DFB}" type="pres">
      <dgm:prSet presAssocID="{819A12BD-48CA-46A7-A738-6029F10E99A3}" presName="Name37" presStyleLbl="parChTrans1D2" presStyleIdx="0" presStyleCnt="5"/>
      <dgm:spPr/>
    </dgm:pt>
    <dgm:pt modelId="{E68F335B-FE5D-44E1-8BA3-61FCD3B7E214}" type="pres">
      <dgm:prSet presAssocID="{FAB6E44D-45DB-48AC-9972-8BE607C24880}" presName="hierRoot2" presStyleCnt="0">
        <dgm:presLayoutVars>
          <dgm:hierBranch val="init"/>
        </dgm:presLayoutVars>
      </dgm:prSet>
      <dgm:spPr/>
    </dgm:pt>
    <dgm:pt modelId="{25E489EA-6340-4267-B597-E0CC5C6068B8}" type="pres">
      <dgm:prSet presAssocID="{FAB6E44D-45DB-48AC-9972-8BE607C24880}" presName="rootComposite" presStyleCnt="0"/>
      <dgm:spPr/>
    </dgm:pt>
    <dgm:pt modelId="{F359FAA7-EE79-45E5-967F-7C4844896E91}" type="pres">
      <dgm:prSet presAssocID="{FAB6E44D-45DB-48AC-9972-8BE607C24880}" presName="rootText" presStyleLbl="node2" presStyleIdx="0" presStyleCnt="5" custLinFactNeighborX="476" custLinFactNeighborY="-11465">
        <dgm:presLayoutVars>
          <dgm:chPref val="3"/>
        </dgm:presLayoutVars>
      </dgm:prSet>
      <dgm:spPr/>
    </dgm:pt>
    <dgm:pt modelId="{D63F8403-7E3F-4CA0-B66A-087AB60F3497}" type="pres">
      <dgm:prSet presAssocID="{FAB6E44D-45DB-48AC-9972-8BE607C24880}" presName="rootConnector" presStyleLbl="node2" presStyleIdx="0" presStyleCnt="5"/>
      <dgm:spPr/>
    </dgm:pt>
    <dgm:pt modelId="{F2A7FFE5-7613-413F-AE1C-3DC3C3C440B5}" type="pres">
      <dgm:prSet presAssocID="{FAB6E44D-45DB-48AC-9972-8BE607C24880}" presName="hierChild4" presStyleCnt="0"/>
      <dgm:spPr/>
    </dgm:pt>
    <dgm:pt modelId="{2E41D07E-0D69-4849-B6D6-BDA55DBA117B}" type="pres">
      <dgm:prSet presAssocID="{5D5F1E9B-3FDF-4BB4-914D-5FAB6E23E57A}" presName="Name37" presStyleLbl="parChTrans1D3" presStyleIdx="0" presStyleCnt="10"/>
      <dgm:spPr/>
    </dgm:pt>
    <dgm:pt modelId="{D836CFD3-3C7E-439A-99BA-35CB84E6DD39}" type="pres">
      <dgm:prSet presAssocID="{59FD9DA7-12CD-447F-B232-158B4810837A}" presName="hierRoot2" presStyleCnt="0">
        <dgm:presLayoutVars>
          <dgm:hierBranch val="init"/>
        </dgm:presLayoutVars>
      </dgm:prSet>
      <dgm:spPr/>
    </dgm:pt>
    <dgm:pt modelId="{E542C079-9657-41CF-B877-DD29C4874F35}" type="pres">
      <dgm:prSet presAssocID="{59FD9DA7-12CD-447F-B232-158B4810837A}" presName="rootComposite" presStyleCnt="0"/>
      <dgm:spPr/>
    </dgm:pt>
    <dgm:pt modelId="{01F064D2-98DE-48AC-8E5F-AECCC01E83C2}" type="pres">
      <dgm:prSet presAssocID="{59FD9DA7-12CD-447F-B232-158B4810837A}" presName="rootText" presStyleLbl="node3" presStyleIdx="0" presStyleCnt="10" custLinFactNeighborX="-10144" custLinFactNeighborY="-31651">
        <dgm:presLayoutVars>
          <dgm:chPref val="3"/>
        </dgm:presLayoutVars>
      </dgm:prSet>
      <dgm:spPr/>
    </dgm:pt>
    <dgm:pt modelId="{2D1E9030-7284-48D3-9D12-CFB4BF8EC42B}" type="pres">
      <dgm:prSet presAssocID="{59FD9DA7-12CD-447F-B232-158B4810837A}" presName="rootConnector" presStyleLbl="node3" presStyleIdx="0" presStyleCnt="10"/>
      <dgm:spPr/>
    </dgm:pt>
    <dgm:pt modelId="{48B4C9C5-370A-49C0-8E20-6E796D76F0A2}" type="pres">
      <dgm:prSet presAssocID="{59FD9DA7-12CD-447F-B232-158B4810837A}" presName="hierChild4" presStyleCnt="0"/>
      <dgm:spPr/>
    </dgm:pt>
    <dgm:pt modelId="{E848E847-C8E4-49B5-9768-7A6BA82A0C35}" type="pres">
      <dgm:prSet presAssocID="{59FD9DA7-12CD-447F-B232-158B4810837A}" presName="hierChild5" presStyleCnt="0"/>
      <dgm:spPr/>
    </dgm:pt>
    <dgm:pt modelId="{52F6CDB9-4B69-4D7F-9361-B720EDFE3284}" type="pres">
      <dgm:prSet presAssocID="{6D9FD0A1-5D76-44A8-825F-A4268287825A}" presName="Name37" presStyleLbl="parChTrans1D3" presStyleIdx="1" presStyleCnt="10"/>
      <dgm:spPr/>
    </dgm:pt>
    <dgm:pt modelId="{A7AA6CDA-D943-4F46-85A9-9BFE713555C5}" type="pres">
      <dgm:prSet presAssocID="{88160248-2286-4ACE-B899-F1B1FDF795C5}" presName="hierRoot2" presStyleCnt="0">
        <dgm:presLayoutVars>
          <dgm:hierBranch val="init"/>
        </dgm:presLayoutVars>
      </dgm:prSet>
      <dgm:spPr/>
    </dgm:pt>
    <dgm:pt modelId="{E2ADD74F-89A3-47A4-8F24-9F20D425A3BA}" type="pres">
      <dgm:prSet presAssocID="{88160248-2286-4ACE-B899-F1B1FDF795C5}" presName="rootComposite" presStyleCnt="0"/>
      <dgm:spPr/>
    </dgm:pt>
    <dgm:pt modelId="{D3803F56-0914-454D-845C-782D3BB500E7}" type="pres">
      <dgm:prSet presAssocID="{88160248-2286-4ACE-B899-F1B1FDF795C5}" presName="rootText" presStyleLbl="node3" presStyleIdx="1" presStyleCnt="10" custLinFactNeighborX="-10144" custLinFactNeighborY="-51837">
        <dgm:presLayoutVars>
          <dgm:chPref val="3"/>
        </dgm:presLayoutVars>
      </dgm:prSet>
      <dgm:spPr/>
    </dgm:pt>
    <dgm:pt modelId="{B14C1CB0-D01B-49FF-8492-46670C8C30E8}" type="pres">
      <dgm:prSet presAssocID="{88160248-2286-4ACE-B899-F1B1FDF795C5}" presName="rootConnector" presStyleLbl="node3" presStyleIdx="1" presStyleCnt="10"/>
      <dgm:spPr/>
    </dgm:pt>
    <dgm:pt modelId="{280D65E4-8AC1-493D-A24D-99CB3B9B7199}" type="pres">
      <dgm:prSet presAssocID="{88160248-2286-4ACE-B899-F1B1FDF795C5}" presName="hierChild4" presStyleCnt="0"/>
      <dgm:spPr/>
    </dgm:pt>
    <dgm:pt modelId="{CC9905F1-2FAA-46DD-A0C7-00712AE2893C}" type="pres">
      <dgm:prSet presAssocID="{88160248-2286-4ACE-B899-F1B1FDF795C5}" presName="hierChild5" presStyleCnt="0"/>
      <dgm:spPr/>
    </dgm:pt>
    <dgm:pt modelId="{289F1F79-06C0-45E7-8A75-C78097C54191}" type="pres">
      <dgm:prSet presAssocID="{FAB6E44D-45DB-48AC-9972-8BE607C24880}" presName="hierChild5" presStyleCnt="0"/>
      <dgm:spPr/>
    </dgm:pt>
    <dgm:pt modelId="{55ABDD55-9F31-4392-AFC3-1F6910B537AF}" type="pres">
      <dgm:prSet presAssocID="{BCC1E353-8FC8-4EC5-B349-D6356386F7CD}" presName="Name37" presStyleLbl="parChTrans1D2" presStyleIdx="1" presStyleCnt="5"/>
      <dgm:spPr/>
    </dgm:pt>
    <dgm:pt modelId="{7F340B13-6371-4618-89DD-0DD102CD9C28}" type="pres">
      <dgm:prSet presAssocID="{13569A8C-AC54-4B07-B792-06730F2DBCFF}" presName="hierRoot2" presStyleCnt="0">
        <dgm:presLayoutVars>
          <dgm:hierBranch val="init"/>
        </dgm:presLayoutVars>
      </dgm:prSet>
      <dgm:spPr/>
    </dgm:pt>
    <dgm:pt modelId="{F5ECA5F8-B680-434D-9F77-DFDCD57A19D5}" type="pres">
      <dgm:prSet presAssocID="{13569A8C-AC54-4B07-B792-06730F2DBCFF}" presName="rootComposite" presStyleCnt="0"/>
      <dgm:spPr/>
    </dgm:pt>
    <dgm:pt modelId="{D3971566-7794-4D5F-AD89-C41747A59B10}" type="pres">
      <dgm:prSet presAssocID="{13569A8C-AC54-4B07-B792-06730F2DBCFF}" presName="rootText" presStyleLbl="node2" presStyleIdx="1" presStyleCnt="5" custLinFactNeighborX="614" custLinFactNeighborY="-11465">
        <dgm:presLayoutVars>
          <dgm:chPref val="3"/>
        </dgm:presLayoutVars>
      </dgm:prSet>
      <dgm:spPr/>
    </dgm:pt>
    <dgm:pt modelId="{401BA62D-4A46-4850-B2D1-1E94F763E179}" type="pres">
      <dgm:prSet presAssocID="{13569A8C-AC54-4B07-B792-06730F2DBCFF}" presName="rootConnector" presStyleLbl="node2" presStyleIdx="1" presStyleCnt="5"/>
      <dgm:spPr/>
    </dgm:pt>
    <dgm:pt modelId="{0376F838-F4B1-4369-ADDF-5D2DA3CC2CC2}" type="pres">
      <dgm:prSet presAssocID="{13569A8C-AC54-4B07-B792-06730F2DBCFF}" presName="hierChild4" presStyleCnt="0"/>
      <dgm:spPr/>
    </dgm:pt>
    <dgm:pt modelId="{E25E9CD3-76C5-4488-84E0-937161AF176B}" type="pres">
      <dgm:prSet presAssocID="{8B0F6A83-6418-4F70-877C-F47662AE75A9}" presName="Name37" presStyleLbl="parChTrans1D3" presStyleIdx="2" presStyleCnt="10"/>
      <dgm:spPr/>
    </dgm:pt>
    <dgm:pt modelId="{4BBBE89E-7162-4DB1-B632-A8235AF65C26}" type="pres">
      <dgm:prSet presAssocID="{B138BF36-0CC4-4963-9D59-DB66606BE18C}" presName="hierRoot2" presStyleCnt="0">
        <dgm:presLayoutVars>
          <dgm:hierBranch val="init"/>
        </dgm:presLayoutVars>
      </dgm:prSet>
      <dgm:spPr/>
    </dgm:pt>
    <dgm:pt modelId="{54D2616B-4C33-43A7-8D18-88B1B5ED947C}" type="pres">
      <dgm:prSet presAssocID="{B138BF36-0CC4-4963-9D59-DB66606BE18C}" presName="rootComposite" presStyleCnt="0"/>
      <dgm:spPr/>
    </dgm:pt>
    <dgm:pt modelId="{21575EB1-C8B5-4855-9E9B-6BB6909917B7}" type="pres">
      <dgm:prSet presAssocID="{B138BF36-0CC4-4963-9D59-DB66606BE18C}" presName="rootText" presStyleLbl="node3" presStyleIdx="2" presStyleCnt="10" custLinFactNeighborX="-9505" custLinFactNeighborY="-30154">
        <dgm:presLayoutVars>
          <dgm:chPref val="3"/>
        </dgm:presLayoutVars>
      </dgm:prSet>
      <dgm:spPr/>
    </dgm:pt>
    <dgm:pt modelId="{9147D0FF-5F45-4C22-B3D5-7B0B9F228048}" type="pres">
      <dgm:prSet presAssocID="{B138BF36-0CC4-4963-9D59-DB66606BE18C}" presName="rootConnector" presStyleLbl="node3" presStyleIdx="2" presStyleCnt="10"/>
      <dgm:spPr/>
    </dgm:pt>
    <dgm:pt modelId="{06283993-8B7D-487D-A3BD-53ACD547DAE4}" type="pres">
      <dgm:prSet presAssocID="{B138BF36-0CC4-4963-9D59-DB66606BE18C}" presName="hierChild4" presStyleCnt="0"/>
      <dgm:spPr/>
    </dgm:pt>
    <dgm:pt modelId="{0343675F-88C3-41DE-A351-47AC40423F92}" type="pres">
      <dgm:prSet presAssocID="{B138BF36-0CC4-4963-9D59-DB66606BE18C}" presName="hierChild5" presStyleCnt="0"/>
      <dgm:spPr/>
    </dgm:pt>
    <dgm:pt modelId="{56161F2E-98FE-4938-B3D9-0B6A0D19325A}" type="pres">
      <dgm:prSet presAssocID="{24869B58-AFE8-4172-A469-CD56AF04F52C}" presName="Name37" presStyleLbl="parChTrans1D3" presStyleIdx="3" presStyleCnt="10"/>
      <dgm:spPr/>
    </dgm:pt>
    <dgm:pt modelId="{6DF8AF9D-B466-4F5C-8E19-FE76CD4932EE}" type="pres">
      <dgm:prSet presAssocID="{A2A904FC-3915-4A5C-A4A6-BAA90C4C2396}" presName="hierRoot2" presStyleCnt="0">
        <dgm:presLayoutVars>
          <dgm:hierBranch val="init"/>
        </dgm:presLayoutVars>
      </dgm:prSet>
      <dgm:spPr/>
    </dgm:pt>
    <dgm:pt modelId="{EDCCC993-C56E-4C71-AFE6-C73B971D899B}" type="pres">
      <dgm:prSet presAssocID="{A2A904FC-3915-4A5C-A4A6-BAA90C4C2396}" presName="rootComposite" presStyleCnt="0"/>
      <dgm:spPr/>
    </dgm:pt>
    <dgm:pt modelId="{90B16234-B264-4B74-A5AE-26B62C6AA0C8}" type="pres">
      <dgm:prSet presAssocID="{A2A904FC-3915-4A5C-A4A6-BAA90C4C2396}" presName="rootText" presStyleLbl="node3" presStyleIdx="3" presStyleCnt="10" custLinFactNeighborX="-9505" custLinFactNeighborY="-50234">
        <dgm:presLayoutVars>
          <dgm:chPref val="3"/>
        </dgm:presLayoutVars>
      </dgm:prSet>
      <dgm:spPr/>
    </dgm:pt>
    <dgm:pt modelId="{A3CFFAE7-80D8-4416-8FC7-AFE936193901}" type="pres">
      <dgm:prSet presAssocID="{A2A904FC-3915-4A5C-A4A6-BAA90C4C2396}" presName="rootConnector" presStyleLbl="node3" presStyleIdx="3" presStyleCnt="10"/>
      <dgm:spPr/>
    </dgm:pt>
    <dgm:pt modelId="{71ABC825-A95E-4F92-9869-BED3F99AF9CE}" type="pres">
      <dgm:prSet presAssocID="{A2A904FC-3915-4A5C-A4A6-BAA90C4C2396}" presName="hierChild4" presStyleCnt="0"/>
      <dgm:spPr/>
    </dgm:pt>
    <dgm:pt modelId="{CBADB99A-1A29-4441-9650-047157AF7E69}" type="pres">
      <dgm:prSet presAssocID="{A2A904FC-3915-4A5C-A4A6-BAA90C4C2396}" presName="hierChild5" presStyleCnt="0"/>
      <dgm:spPr/>
    </dgm:pt>
    <dgm:pt modelId="{2F3BF449-E4EE-4D73-9A2A-0D97CD458F60}" type="pres">
      <dgm:prSet presAssocID="{13569A8C-AC54-4B07-B792-06730F2DBCFF}" presName="hierChild5" presStyleCnt="0"/>
      <dgm:spPr/>
    </dgm:pt>
    <dgm:pt modelId="{0677BACE-1733-45A4-9CAA-EB6A02DAF6FB}" type="pres">
      <dgm:prSet presAssocID="{56D4BD95-8F35-47A9-BD15-3418BAE24A8B}" presName="Name37" presStyleLbl="parChTrans1D2" presStyleIdx="2" presStyleCnt="5"/>
      <dgm:spPr/>
    </dgm:pt>
    <dgm:pt modelId="{CAAFEBF0-723F-4B94-973A-819587339757}" type="pres">
      <dgm:prSet presAssocID="{B799F0DA-60DF-49EF-A773-33BF8008720C}" presName="hierRoot2" presStyleCnt="0">
        <dgm:presLayoutVars>
          <dgm:hierBranch val="init"/>
        </dgm:presLayoutVars>
      </dgm:prSet>
      <dgm:spPr/>
    </dgm:pt>
    <dgm:pt modelId="{D371F457-C01B-4CCC-8174-B6139BE189EC}" type="pres">
      <dgm:prSet presAssocID="{B799F0DA-60DF-49EF-A773-33BF8008720C}" presName="rootComposite" presStyleCnt="0"/>
      <dgm:spPr/>
    </dgm:pt>
    <dgm:pt modelId="{B142851B-425C-46FA-BC7D-09EE917E838E}" type="pres">
      <dgm:prSet presAssocID="{B799F0DA-60DF-49EF-A773-33BF8008720C}" presName="rootText" presStyleLbl="node2" presStyleIdx="2" presStyleCnt="5" custLinFactNeighborX="1163" custLinFactNeighborY="-11465">
        <dgm:presLayoutVars>
          <dgm:chPref val="3"/>
        </dgm:presLayoutVars>
      </dgm:prSet>
      <dgm:spPr/>
    </dgm:pt>
    <dgm:pt modelId="{6073C744-2224-451F-A934-2F7C949DAC0E}" type="pres">
      <dgm:prSet presAssocID="{B799F0DA-60DF-49EF-A773-33BF8008720C}" presName="rootConnector" presStyleLbl="node2" presStyleIdx="2" presStyleCnt="5"/>
      <dgm:spPr/>
    </dgm:pt>
    <dgm:pt modelId="{BA40FB63-7C71-4E80-AC30-42DB180DE386}" type="pres">
      <dgm:prSet presAssocID="{B799F0DA-60DF-49EF-A773-33BF8008720C}" presName="hierChild4" presStyleCnt="0"/>
      <dgm:spPr/>
    </dgm:pt>
    <dgm:pt modelId="{ECD3DA43-0B5B-4523-80DD-E2E34D82205C}" type="pres">
      <dgm:prSet presAssocID="{4C49BEFD-2E07-4AC1-94BB-85253BB043BC}" presName="Name37" presStyleLbl="parChTrans1D3" presStyleIdx="4" presStyleCnt="10"/>
      <dgm:spPr/>
    </dgm:pt>
    <dgm:pt modelId="{98A2A591-822C-4275-B4EF-242E0D91E21D}" type="pres">
      <dgm:prSet presAssocID="{141CCA7B-C26F-4460-9501-0558977D9819}" presName="hierRoot2" presStyleCnt="0">
        <dgm:presLayoutVars>
          <dgm:hierBranch val="init"/>
        </dgm:presLayoutVars>
      </dgm:prSet>
      <dgm:spPr/>
    </dgm:pt>
    <dgm:pt modelId="{DB03EDE5-6CCF-4DC0-9193-2D8E8D3FC236}" type="pres">
      <dgm:prSet presAssocID="{141CCA7B-C26F-4460-9501-0558977D9819}" presName="rootComposite" presStyleCnt="0"/>
      <dgm:spPr/>
    </dgm:pt>
    <dgm:pt modelId="{D59F2064-F461-42FE-A21B-421A1E13EE0D}" type="pres">
      <dgm:prSet presAssocID="{141CCA7B-C26F-4460-9501-0558977D9819}" presName="rootText" presStyleLbl="node3" presStyleIdx="4" presStyleCnt="10" custLinFactNeighborX="-8549" custLinFactNeighborY="-31651">
        <dgm:presLayoutVars>
          <dgm:chPref val="3"/>
        </dgm:presLayoutVars>
      </dgm:prSet>
      <dgm:spPr/>
    </dgm:pt>
    <dgm:pt modelId="{33128A2B-4A82-4068-B158-372815600F11}" type="pres">
      <dgm:prSet presAssocID="{141CCA7B-C26F-4460-9501-0558977D9819}" presName="rootConnector" presStyleLbl="node3" presStyleIdx="4" presStyleCnt="10"/>
      <dgm:spPr/>
    </dgm:pt>
    <dgm:pt modelId="{D7944F6F-66C7-4605-A05A-8203B584744D}" type="pres">
      <dgm:prSet presAssocID="{141CCA7B-C26F-4460-9501-0558977D9819}" presName="hierChild4" presStyleCnt="0"/>
      <dgm:spPr/>
    </dgm:pt>
    <dgm:pt modelId="{00CE9EA1-8054-44B4-9713-C79229952483}" type="pres">
      <dgm:prSet presAssocID="{141CCA7B-C26F-4460-9501-0558977D9819}" presName="hierChild5" presStyleCnt="0"/>
      <dgm:spPr/>
    </dgm:pt>
    <dgm:pt modelId="{E8901EFC-8E48-46AE-842A-9BA698138F3E}" type="pres">
      <dgm:prSet presAssocID="{59708E8E-0358-431F-A88B-849585373A0F}" presName="Name37" presStyleLbl="parChTrans1D3" presStyleIdx="5" presStyleCnt="10"/>
      <dgm:spPr/>
    </dgm:pt>
    <dgm:pt modelId="{65E15869-4302-4AA9-94F6-C5129A88C4DF}" type="pres">
      <dgm:prSet presAssocID="{8C10006E-3658-42D3-A36A-CEE78DAB648A}" presName="hierRoot2" presStyleCnt="0">
        <dgm:presLayoutVars>
          <dgm:hierBranch val="init"/>
        </dgm:presLayoutVars>
      </dgm:prSet>
      <dgm:spPr/>
    </dgm:pt>
    <dgm:pt modelId="{33699776-F769-48A3-8C38-72FDFE00709A}" type="pres">
      <dgm:prSet presAssocID="{8C10006E-3658-42D3-A36A-CEE78DAB648A}" presName="rootComposite" presStyleCnt="0"/>
      <dgm:spPr/>
    </dgm:pt>
    <dgm:pt modelId="{7F6900BC-E7AB-4454-8DBF-74984B450182}" type="pres">
      <dgm:prSet presAssocID="{8C10006E-3658-42D3-A36A-CEE78DAB648A}" presName="rootText" presStyleLbl="node3" presStyleIdx="5" presStyleCnt="10" custLinFactNeighborX="-8549" custLinFactNeighborY="-51837">
        <dgm:presLayoutVars>
          <dgm:chPref val="3"/>
        </dgm:presLayoutVars>
      </dgm:prSet>
      <dgm:spPr/>
    </dgm:pt>
    <dgm:pt modelId="{E1A33B0D-1B67-4588-95AE-91B33C132ACF}" type="pres">
      <dgm:prSet presAssocID="{8C10006E-3658-42D3-A36A-CEE78DAB648A}" presName="rootConnector" presStyleLbl="node3" presStyleIdx="5" presStyleCnt="10"/>
      <dgm:spPr/>
    </dgm:pt>
    <dgm:pt modelId="{690974A8-17B9-43A6-9341-01ED2D841F09}" type="pres">
      <dgm:prSet presAssocID="{8C10006E-3658-42D3-A36A-CEE78DAB648A}" presName="hierChild4" presStyleCnt="0"/>
      <dgm:spPr/>
    </dgm:pt>
    <dgm:pt modelId="{7F53D029-88F8-4E94-9C30-87FD93FF0A6A}" type="pres">
      <dgm:prSet presAssocID="{8C10006E-3658-42D3-A36A-CEE78DAB648A}" presName="hierChild5" presStyleCnt="0"/>
      <dgm:spPr/>
    </dgm:pt>
    <dgm:pt modelId="{C17693FF-4006-43E7-B114-F49A5895A349}" type="pres">
      <dgm:prSet presAssocID="{B799F0DA-60DF-49EF-A773-33BF8008720C}" presName="hierChild5" presStyleCnt="0"/>
      <dgm:spPr/>
    </dgm:pt>
    <dgm:pt modelId="{E2540366-07B5-4F87-9C44-6B1B85CA12AA}" type="pres">
      <dgm:prSet presAssocID="{5B816443-5D97-47CA-92CC-BA965E24E45C}" presName="Name37" presStyleLbl="parChTrans1D2" presStyleIdx="3" presStyleCnt="5"/>
      <dgm:spPr/>
    </dgm:pt>
    <dgm:pt modelId="{50D1FDAC-3B7E-4FF9-B47A-3C80531E4834}" type="pres">
      <dgm:prSet presAssocID="{71A45E69-C933-41E5-B4F2-44D7E1678BBE}" presName="hierRoot2" presStyleCnt="0">
        <dgm:presLayoutVars>
          <dgm:hierBranch val="init"/>
        </dgm:presLayoutVars>
      </dgm:prSet>
      <dgm:spPr/>
    </dgm:pt>
    <dgm:pt modelId="{CADD55C4-2DC1-40DB-B6B9-EAAEC1816724}" type="pres">
      <dgm:prSet presAssocID="{71A45E69-C933-41E5-B4F2-44D7E1678BBE}" presName="rootComposite" presStyleCnt="0"/>
      <dgm:spPr/>
    </dgm:pt>
    <dgm:pt modelId="{457729F1-1494-42DF-9FA0-B5D5178E3B02}" type="pres">
      <dgm:prSet presAssocID="{71A45E69-C933-41E5-B4F2-44D7E1678BBE}" presName="rootText" presStyleLbl="node2" presStyleIdx="3" presStyleCnt="5" custLinFactNeighborX="892" custLinFactNeighborY="-11465">
        <dgm:presLayoutVars>
          <dgm:chPref val="3"/>
        </dgm:presLayoutVars>
      </dgm:prSet>
      <dgm:spPr/>
    </dgm:pt>
    <dgm:pt modelId="{6F7E0A9C-D419-4E49-8D0A-B9C2F24995A8}" type="pres">
      <dgm:prSet presAssocID="{71A45E69-C933-41E5-B4F2-44D7E1678BBE}" presName="rootConnector" presStyleLbl="node2" presStyleIdx="3" presStyleCnt="5"/>
      <dgm:spPr/>
    </dgm:pt>
    <dgm:pt modelId="{0B76800D-3726-4582-8F43-9265997274F0}" type="pres">
      <dgm:prSet presAssocID="{71A45E69-C933-41E5-B4F2-44D7E1678BBE}" presName="hierChild4" presStyleCnt="0"/>
      <dgm:spPr/>
    </dgm:pt>
    <dgm:pt modelId="{AE42E992-AD6A-4B1E-ADBF-AC93681B7E1D}" type="pres">
      <dgm:prSet presAssocID="{2148303E-BDC6-451B-82E9-FD05FAA5DC96}" presName="Name37" presStyleLbl="parChTrans1D3" presStyleIdx="6" presStyleCnt="10"/>
      <dgm:spPr/>
    </dgm:pt>
    <dgm:pt modelId="{9B56F68F-293E-49F3-A030-512B209B6A4D}" type="pres">
      <dgm:prSet presAssocID="{A4A813A9-AEAC-475F-8964-8AF5044FEBC1}" presName="hierRoot2" presStyleCnt="0">
        <dgm:presLayoutVars>
          <dgm:hierBranch val="init"/>
        </dgm:presLayoutVars>
      </dgm:prSet>
      <dgm:spPr/>
    </dgm:pt>
    <dgm:pt modelId="{B4C3BF9E-BA42-49D5-A4EE-0E7D5D9AD7A7}" type="pres">
      <dgm:prSet presAssocID="{A4A813A9-AEAC-475F-8964-8AF5044FEBC1}" presName="rootComposite" presStyleCnt="0"/>
      <dgm:spPr/>
    </dgm:pt>
    <dgm:pt modelId="{FB363923-DB47-48FC-B185-EDFBCF4CA800}" type="pres">
      <dgm:prSet presAssocID="{A4A813A9-AEAC-475F-8964-8AF5044FEBC1}" presName="rootText" presStyleLbl="node3" presStyleIdx="6" presStyleCnt="10" custLinFactNeighborX="-7734" custLinFactNeighborY="-31651">
        <dgm:presLayoutVars>
          <dgm:chPref val="3"/>
        </dgm:presLayoutVars>
      </dgm:prSet>
      <dgm:spPr/>
    </dgm:pt>
    <dgm:pt modelId="{4AB14E74-5A21-42B1-871D-1742AC7B75A7}" type="pres">
      <dgm:prSet presAssocID="{A4A813A9-AEAC-475F-8964-8AF5044FEBC1}" presName="rootConnector" presStyleLbl="node3" presStyleIdx="6" presStyleCnt="10"/>
      <dgm:spPr/>
    </dgm:pt>
    <dgm:pt modelId="{C742A1CD-EC10-4164-BFC0-50843A5F8440}" type="pres">
      <dgm:prSet presAssocID="{A4A813A9-AEAC-475F-8964-8AF5044FEBC1}" presName="hierChild4" presStyleCnt="0"/>
      <dgm:spPr/>
    </dgm:pt>
    <dgm:pt modelId="{A65EB74B-F1DF-48BE-AD43-9AF08E46FF1C}" type="pres">
      <dgm:prSet presAssocID="{A4A813A9-AEAC-475F-8964-8AF5044FEBC1}" presName="hierChild5" presStyleCnt="0"/>
      <dgm:spPr/>
    </dgm:pt>
    <dgm:pt modelId="{A504F7FE-3E72-4979-B084-9DF4603B585D}" type="pres">
      <dgm:prSet presAssocID="{717A1295-FE58-45B9-BB54-89CF0D2156BC}" presName="Name37" presStyleLbl="parChTrans1D3" presStyleIdx="7" presStyleCnt="10"/>
      <dgm:spPr/>
    </dgm:pt>
    <dgm:pt modelId="{AA3B08CB-8E4C-445D-A5BF-ABBB25128B45}" type="pres">
      <dgm:prSet presAssocID="{559776AE-D40F-476E-A47C-5976749B22E6}" presName="hierRoot2" presStyleCnt="0">
        <dgm:presLayoutVars>
          <dgm:hierBranch val="init"/>
        </dgm:presLayoutVars>
      </dgm:prSet>
      <dgm:spPr/>
    </dgm:pt>
    <dgm:pt modelId="{8D18360C-59DB-4ABC-A9EF-CA6951651732}" type="pres">
      <dgm:prSet presAssocID="{559776AE-D40F-476E-A47C-5976749B22E6}" presName="rootComposite" presStyleCnt="0"/>
      <dgm:spPr/>
    </dgm:pt>
    <dgm:pt modelId="{90D8DFBB-EDAB-4C55-BD18-66ED8403CEE5}" type="pres">
      <dgm:prSet presAssocID="{559776AE-D40F-476E-A47C-5976749B22E6}" presName="rootText" presStyleLbl="node3" presStyleIdx="7" presStyleCnt="10" custLinFactNeighborX="-8036" custLinFactNeighborY="-51837">
        <dgm:presLayoutVars>
          <dgm:chPref val="3"/>
        </dgm:presLayoutVars>
      </dgm:prSet>
      <dgm:spPr/>
    </dgm:pt>
    <dgm:pt modelId="{3799046C-2F83-4223-AD49-D36B329C07DE}" type="pres">
      <dgm:prSet presAssocID="{559776AE-D40F-476E-A47C-5976749B22E6}" presName="rootConnector" presStyleLbl="node3" presStyleIdx="7" presStyleCnt="10"/>
      <dgm:spPr/>
    </dgm:pt>
    <dgm:pt modelId="{C9D003CC-1E13-413B-8A66-C3AEDE37D68F}" type="pres">
      <dgm:prSet presAssocID="{559776AE-D40F-476E-A47C-5976749B22E6}" presName="hierChild4" presStyleCnt="0"/>
      <dgm:spPr/>
    </dgm:pt>
    <dgm:pt modelId="{853576DF-210C-4993-AAAE-ECFF25965370}" type="pres">
      <dgm:prSet presAssocID="{559776AE-D40F-476E-A47C-5976749B22E6}" presName="hierChild5" presStyleCnt="0"/>
      <dgm:spPr/>
    </dgm:pt>
    <dgm:pt modelId="{5785368D-80B8-4DE0-8BC5-F664AAE67BF3}" type="pres">
      <dgm:prSet presAssocID="{71A45E69-C933-41E5-B4F2-44D7E1678BBE}" presName="hierChild5" presStyleCnt="0"/>
      <dgm:spPr/>
    </dgm:pt>
    <dgm:pt modelId="{34379871-D091-44CD-86E5-BC2C41613605}" type="pres">
      <dgm:prSet presAssocID="{9294C65A-6AED-4B82-A73E-A3661FC2C5D4}" presName="Name37" presStyleLbl="parChTrans1D2" presStyleIdx="4" presStyleCnt="5"/>
      <dgm:spPr/>
    </dgm:pt>
    <dgm:pt modelId="{BC12C30F-CBC8-4926-B8DC-27FAC4624D3F}" type="pres">
      <dgm:prSet presAssocID="{B4DD85CB-95BD-4B53-8E5C-0A7DF75B33ED}" presName="hierRoot2" presStyleCnt="0">
        <dgm:presLayoutVars>
          <dgm:hierBranch val="init"/>
        </dgm:presLayoutVars>
      </dgm:prSet>
      <dgm:spPr/>
    </dgm:pt>
    <dgm:pt modelId="{B9863076-6B30-47FE-9FF3-2A6E1F44D44F}" type="pres">
      <dgm:prSet presAssocID="{B4DD85CB-95BD-4B53-8E5C-0A7DF75B33ED}" presName="rootComposite" presStyleCnt="0"/>
      <dgm:spPr/>
    </dgm:pt>
    <dgm:pt modelId="{0CACBCD6-790F-43B3-8CDD-6BF7F5D384F2}" type="pres">
      <dgm:prSet presAssocID="{B4DD85CB-95BD-4B53-8E5C-0A7DF75B33ED}" presName="rootText" presStyleLbl="node2" presStyleIdx="4" presStyleCnt="5" custLinFactNeighborX="1469" custLinFactNeighborY="-11465">
        <dgm:presLayoutVars>
          <dgm:chPref val="3"/>
        </dgm:presLayoutVars>
      </dgm:prSet>
      <dgm:spPr/>
    </dgm:pt>
    <dgm:pt modelId="{1606A237-D027-4C73-8210-E4A06F3B981F}" type="pres">
      <dgm:prSet presAssocID="{B4DD85CB-95BD-4B53-8E5C-0A7DF75B33ED}" presName="rootConnector" presStyleLbl="node2" presStyleIdx="4" presStyleCnt="5"/>
      <dgm:spPr/>
    </dgm:pt>
    <dgm:pt modelId="{652ECD56-5BC1-498F-B685-6D8413C7AA49}" type="pres">
      <dgm:prSet presAssocID="{B4DD85CB-95BD-4B53-8E5C-0A7DF75B33ED}" presName="hierChild4" presStyleCnt="0"/>
      <dgm:spPr/>
    </dgm:pt>
    <dgm:pt modelId="{C1E4E97D-F901-445E-9133-A4C8CC01991E}" type="pres">
      <dgm:prSet presAssocID="{422AD5BA-A622-49D8-950E-8E23747F9CB8}" presName="Name37" presStyleLbl="parChTrans1D3" presStyleIdx="8" presStyleCnt="10"/>
      <dgm:spPr/>
    </dgm:pt>
    <dgm:pt modelId="{F7FBDCC6-9A51-424A-909B-4AE2D07EA7AA}" type="pres">
      <dgm:prSet presAssocID="{AEDE06AD-684B-445E-B72B-D7C01AF81F4A}" presName="hierRoot2" presStyleCnt="0">
        <dgm:presLayoutVars>
          <dgm:hierBranch val="init"/>
        </dgm:presLayoutVars>
      </dgm:prSet>
      <dgm:spPr/>
    </dgm:pt>
    <dgm:pt modelId="{850A4FFB-A4C6-421C-87BF-6CBD742FEEBF}" type="pres">
      <dgm:prSet presAssocID="{AEDE06AD-684B-445E-B72B-D7C01AF81F4A}" presName="rootComposite" presStyleCnt="0"/>
      <dgm:spPr/>
    </dgm:pt>
    <dgm:pt modelId="{FA887E28-3836-4D2F-AF4B-587A676384BD}" type="pres">
      <dgm:prSet presAssocID="{AEDE06AD-684B-445E-B72B-D7C01AF81F4A}" presName="rootText" presStyleLbl="node3" presStyleIdx="8" presStyleCnt="10" custLinFactNeighborX="-7320" custLinFactNeighborY="-29819">
        <dgm:presLayoutVars>
          <dgm:chPref val="3"/>
        </dgm:presLayoutVars>
      </dgm:prSet>
      <dgm:spPr/>
    </dgm:pt>
    <dgm:pt modelId="{DAAF4F96-2549-40D0-9752-3E0C3A91FBE4}" type="pres">
      <dgm:prSet presAssocID="{AEDE06AD-684B-445E-B72B-D7C01AF81F4A}" presName="rootConnector" presStyleLbl="node3" presStyleIdx="8" presStyleCnt="10"/>
      <dgm:spPr/>
    </dgm:pt>
    <dgm:pt modelId="{6B3A0CD2-EA3B-4746-A7FD-4FE578E8DD07}" type="pres">
      <dgm:prSet presAssocID="{AEDE06AD-684B-445E-B72B-D7C01AF81F4A}" presName="hierChild4" presStyleCnt="0"/>
      <dgm:spPr/>
    </dgm:pt>
    <dgm:pt modelId="{3FC78E7C-BFCB-47BD-B1DE-B6A64FBA723A}" type="pres">
      <dgm:prSet presAssocID="{AEDE06AD-684B-445E-B72B-D7C01AF81F4A}" presName="hierChild5" presStyleCnt="0"/>
      <dgm:spPr/>
    </dgm:pt>
    <dgm:pt modelId="{8960CF24-389C-4F85-8809-B538CC190551}" type="pres">
      <dgm:prSet presAssocID="{C252F8DD-D3D3-40D3-93B1-18B439DAD8B5}" presName="Name37" presStyleLbl="parChTrans1D3" presStyleIdx="9" presStyleCnt="10"/>
      <dgm:spPr/>
    </dgm:pt>
    <dgm:pt modelId="{54AE9244-3698-4CDE-8DB4-B376EAE1973B}" type="pres">
      <dgm:prSet presAssocID="{FFE2F67C-B312-497D-B110-C931E6772C5E}" presName="hierRoot2" presStyleCnt="0">
        <dgm:presLayoutVars>
          <dgm:hierBranch val="init"/>
        </dgm:presLayoutVars>
      </dgm:prSet>
      <dgm:spPr/>
    </dgm:pt>
    <dgm:pt modelId="{C2250102-0BBA-4EE1-861A-FDA48859DD7C}" type="pres">
      <dgm:prSet presAssocID="{FFE2F67C-B312-497D-B110-C931E6772C5E}" presName="rootComposite" presStyleCnt="0"/>
      <dgm:spPr/>
    </dgm:pt>
    <dgm:pt modelId="{D391A4BF-D65A-4ADD-AA6C-358B3523EA2D}" type="pres">
      <dgm:prSet presAssocID="{FFE2F67C-B312-497D-B110-C931E6772C5E}" presName="rootText" presStyleLbl="node3" presStyleIdx="9" presStyleCnt="10" custLinFactNeighborX="-6920" custLinFactNeighborY="-51837">
        <dgm:presLayoutVars>
          <dgm:chPref val="3"/>
        </dgm:presLayoutVars>
      </dgm:prSet>
      <dgm:spPr/>
    </dgm:pt>
    <dgm:pt modelId="{36F5C8A8-9A38-4740-B3FB-7E5FC53BCEDE}" type="pres">
      <dgm:prSet presAssocID="{FFE2F67C-B312-497D-B110-C931E6772C5E}" presName="rootConnector" presStyleLbl="node3" presStyleIdx="9" presStyleCnt="10"/>
      <dgm:spPr/>
    </dgm:pt>
    <dgm:pt modelId="{DA550652-8D8A-4445-9B51-927E5EF05E46}" type="pres">
      <dgm:prSet presAssocID="{FFE2F67C-B312-497D-B110-C931E6772C5E}" presName="hierChild4" presStyleCnt="0"/>
      <dgm:spPr/>
    </dgm:pt>
    <dgm:pt modelId="{4D8B4BC4-A310-433F-A1AE-17905B80AB6C}" type="pres">
      <dgm:prSet presAssocID="{FFE2F67C-B312-497D-B110-C931E6772C5E}" presName="hierChild5" presStyleCnt="0"/>
      <dgm:spPr/>
    </dgm:pt>
    <dgm:pt modelId="{3923B95F-AA96-4FF3-BF29-02FCB452567A}" type="pres">
      <dgm:prSet presAssocID="{B4DD85CB-95BD-4B53-8E5C-0A7DF75B33ED}" presName="hierChild5" presStyleCnt="0"/>
      <dgm:spPr/>
    </dgm:pt>
    <dgm:pt modelId="{F9203C38-7715-4215-9114-4BE5EFEB56B7}" type="pres">
      <dgm:prSet presAssocID="{A84376AD-534B-427E-8408-71D14CF8C664}" presName="hierChild3" presStyleCnt="0"/>
      <dgm:spPr/>
    </dgm:pt>
  </dgm:ptLst>
  <dgm:cxnLst>
    <dgm:cxn modelId="{4F7BA810-4657-4872-A4E2-5ADE2F39603C}" type="presOf" srcId="{A4A813A9-AEAC-475F-8964-8AF5044FEBC1}" destId="{4AB14E74-5A21-42B1-871D-1742AC7B75A7}" srcOrd="1" destOrd="0" presId="urn:microsoft.com/office/officeart/2005/8/layout/orgChart1"/>
    <dgm:cxn modelId="{C773DF11-B1C3-4D80-8D8B-3CEF4E9AE43D}" type="presOf" srcId="{13569A8C-AC54-4B07-B792-06730F2DBCFF}" destId="{401BA62D-4A46-4850-B2D1-1E94F763E179}" srcOrd="1" destOrd="0" presId="urn:microsoft.com/office/officeart/2005/8/layout/orgChart1"/>
    <dgm:cxn modelId="{2C945713-6E23-4DAD-A6A1-C813E9C1BEA4}" type="presOf" srcId="{BCC1E353-8FC8-4EC5-B349-D6356386F7CD}" destId="{55ABDD55-9F31-4392-AFC3-1F6910B537AF}" srcOrd="0" destOrd="0" presId="urn:microsoft.com/office/officeart/2005/8/layout/orgChart1"/>
    <dgm:cxn modelId="{6B6DE913-595F-4AA8-8CDF-2B21FE7EDF3D}" type="presOf" srcId="{2148303E-BDC6-451B-82E9-FD05FAA5DC96}" destId="{AE42E992-AD6A-4B1E-ADBF-AC93681B7E1D}" srcOrd="0" destOrd="0" presId="urn:microsoft.com/office/officeart/2005/8/layout/orgChart1"/>
    <dgm:cxn modelId="{19B63915-0CEE-408E-B4F9-897FC65074B4}" srcId="{71A45E69-C933-41E5-B4F2-44D7E1678BBE}" destId="{559776AE-D40F-476E-A47C-5976749B22E6}" srcOrd="1" destOrd="0" parTransId="{717A1295-FE58-45B9-BB54-89CF0D2156BC}" sibTransId="{B238D769-537A-45E8-A293-1D6C29ACABF8}"/>
    <dgm:cxn modelId="{B5C9A615-9E05-4308-B38D-B500CD861EB2}" type="presOf" srcId="{88160248-2286-4ACE-B899-F1B1FDF795C5}" destId="{B14C1CB0-D01B-49FF-8492-46670C8C30E8}" srcOrd="1" destOrd="0" presId="urn:microsoft.com/office/officeart/2005/8/layout/orgChart1"/>
    <dgm:cxn modelId="{19F5FB17-EF00-4A2C-BA4A-EE43A84E48C4}" type="presOf" srcId="{B799F0DA-60DF-49EF-A773-33BF8008720C}" destId="{6073C744-2224-451F-A934-2F7C949DAC0E}" srcOrd="1" destOrd="0" presId="urn:microsoft.com/office/officeart/2005/8/layout/orgChart1"/>
    <dgm:cxn modelId="{7D4DB41D-F4FC-49F7-B1F7-145584D82AAD}" srcId="{13569A8C-AC54-4B07-B792-06730F2DBCFF}" destId="{B138BF36-0CC4-4963-9D59-DB66606BE18C}" srcOrd="0" destOrd="0" parTransId="{8B0F6A83-6418-4F70-877C-F47662AE75A9}" sibTransId="{44522DE5-3AF3-4ACB-A23C-52E50052645D}"/>
    <dgm:cxn modelId="{2136E721-45BB-4F67-9E4A-4D8662E744F9}" type="presOf" srcId="{88160248-2286-4ACE-B899-F1B1FDF795C5}" destId="{D3803F56-0914-454D-845C-782D3BB500E7}" srcOrd="0" destOrd="0" presId="urn:microsoft.com/office/officeart/2005/8/layout/orgChart1"/>
    <dgm:cxn modelId="{B9162526-8336-4AAB-AB63-3A3D6BF838FB}" type="presOf" srcId="{A2A904FC-3915-4A5C-A4A6-BAA90C4C2396}" destId="{A3CFFAE7-80D8-4416-8FC7-AFE936193901}" srcOrd="1" destOrd="0" presId="urn:microsoft.com/office/officeart/2005/8/layout/orgChart1"/>
    <dgm:cxn modelId="{7C459D31-3D4A-4684-A5D7-EDA642AB12EF}" srcId="{A84376AD-534B-427E-8408-71D14CF8C664}" destId="{FAB6E44D-45DB-48AC-9972-8BE607C24880}" srcOrd="0" destOrd="0" parTransId="{819A12BD-48CA-46A7-A738-6029F10E99A3}" sibTransId="{72ED8516-2DF8-49FD-8474-B31FAEDAA905}"/>
    <dgm:cxn modelId="{3CDDCE38-393A-4296-885E-2864273D6F13}" type="presOf" srcId="{8B0F6A83-6418-4F70-877C-F47662AE75A9}" destId="{E25E9CD3-76C5-4488-84E0-937161AF176B}" srcOrd="0" destOrd="0" presId="urn:microsoft.com/office/officeart/2005/8/layout/orgChart1"/>
    <dgm:cxn modelId="{5F3A703B-744D-453F-BFD2-61389B4AF22C}" type="presOf" srcId="{A2A904FC-3915-4A5C-A4A6-BAA90C4C2396}" destId="{90B16234-B264-4B74-A5AE-26B62C6AA0C8}" srcOrd="0" destOrd="0" presId="urn:microsoft.com/office/officeart/2005/8/layout/orgChart1"/>
    <dgm:cxn modelId="{1086943C-CE8A-41C3-8F8C-726C9B35E3F6}" srcId="{71A45E69-C933-41E5-B4F2-44D7E1678BBE}" destId="{A4A813A9-AEAC-475F-8964-8AF5044FEBC1}" srcOrd="0" destOrd="0" parTransId="{2148303E-BDC6-451B-82E9-FD05FAA5DC96}" sibTransId="{1C3C614A-BDB8-44B9-B7C6-FAC26720713F}"/>
    <dgm:cxn modelId="{1006C43D-D5F8-4B30-8514-1AA0A3F57A09}" type="presOf" srcId="{819A12BD-48CA-46A7-A738-6029F10E99A3}" destId="{A227B7D4-FF32-400E-A255-54B3F0EE6DFB}" srcOrd="0" destOrd="0" presId="urn:microsoft.com/office/officeart/2005/8/layout/orgChart1"/>
    <dgm:cxn modelId="{84906541-F41A-43CD-AD0D-221371257373}" srcId="{B4DD85CB-95BD-4B53-8E5C-0A7DF75B33ED}" destId="{AEDE06AD-684B-445E-B72B-D7C01AF81F4A}" srcOrd="0" destOrd="0" parTransId="{422AD5BA-A622-49D8-950E-8E23747F9CB8}" sibTransId="{228174DE-DE1D-4690-B95A-D301ABC9EA9C}"/>
    <dgm:cxn modelId="{DB806342-E5FE-4442-80E4-4994281E7491}" type="presOf" srcId="{559776AE-D40F-476E-A47C-5976749B22E6}" destId="{3799046C-2F83-4223-AD49-D36B329C07DE}" srcOrd="1" destOrd="0" presId="urn:microsoft.com/office/officeart/2005/8/layout/orgChart1"/>
    <dgm:cxn modelId="{72492B63-D7FE-4BAF-B664-4CCFA243B723}" type="presOf" srcId="{717A1295-FE58-45B9-BB54-89CF0D2156BC}" destId="{A504F7FE-3E72-4979-B084-9DF4603B585D}" srcOrd="0" destOrd="0" presId="urn:microsoft.com/office/officeart/2005/8/layout/orgChart1"/>
    <dgm:cxn modelId="{D56FE964-6442-4B4F-90F9-441E72DAD76F}" srcId="{A84376AD-534B-427E-8408-71D14CF8C664}" destId="{B4DD85CB-95BD-4B53-8E5C-0A7DF75B33ED}" srcOrd="4" destOrd="0" parTransId="{9294C65A-6AED-4B82-A73E-A3661FC2C5D4}" sibTransId="{02BE5539-A64E-42A1-BEA1-150E1FBA2E8B}"/>
    <dgm:cxn modelId="{6FE29C46-329B-462E-8B2C-C86BFD108092}" srcId="{FAB6E44D-45DB-48AC-9972-8BE607C24880}" destId="{88160248-2286-4ACE-B899-F1B1FDF795C5}" srcOrd="1" destOrd="0" parTransId="{6D9FD0A1-5D76-44A8-825F-A4268287825A}" sibTransId="{B086AFBA-60EB-44F5-B651-49CA59D82628}"/>
    <dgm:cxn modelId="{237BDF66-FE6E-4BBD-83D4-980D39C42013}" srcId="{B799F0DA-60DF-49EF-A773-33BF8008720C}" destId="{8C10006E-3658-42D3-A36A-CEE78DAB648A}" srcOrd="1" destOrd="0" parTransId="{59708E8E-0358-431F-A88B-849585373A0F}" sibTransId="{8D5A7F9B-5956-4482-B1DA-F36A8BF0620A}"/>
    <dgm:cxn modelId="{85740267-C2A9-42D7-BC86-0F17EE314C98}" type="presOf" srcId="{422AD5BA-A622-49D8-950E-8E23747F9CB8}" destId="{C1E4E97D-F901-445E-9133-A4C8CC01991E}" srcOrd="0" destOrd="0" presId="urn:microsoft.com/office/officeart/2005/8/layout/orgChart1"/>
    <dgm:cxn modelId="{EA9BA64B-0B86-4DF3-9FD9-7DEF860F7004}" type="presOf" srcId="{B799F0DA-60DF-49EF-A773-33BF8008720C}" destId="{B142851B-425C-46FA-BC7D-09EE917E838E}" srcOrd="0" destOrd="0" presId="urn:microsoft.com/office/officeart/2005/8/layout/orgChart1"/>
    <dgm:cxn modelId="{85FFD96C-09E1-4500-9BBF-6203C84FB0CD}" srcId="{B4DD85CB-95BD-4B53-8E5C-0A7DF75B33ED}" destId="{FFE2F67C-B312-497D-B110-C931E6772C5E}" srcOrd="1" destOrd="0" parTransId="{C252F8DD-D3D3-40D3-93B1-18B439DAD8B5}" sibTransId="{EF6D7ED8-C011-48DB-A969-9B21E5032D9B}"/>
    <dgm:cxn modelId="{CE45F74C-5D6A-4B8C-932E-EDA0BAFA5888}" type="presOf" srcId="{A84376AD-534B-427E-8408-71D14CF8C664}" destId="{24D2EED8-064C-4CF2-BA29-22F73F317764}" srcOrd="0" destOrd="0" presId="urn:microsoft.com/office/officeart/2005/8/layout/orgChart1"/>
    <dgm:cxn modelId="{4EA6876E-DEB4-4D97-B525-D064C67453D9}" type="presOf" srcId="{C252F8DD-D3D3-40D3-93B1-18B439DAD8B5}" destId="{8960CF24-389C-4F85-8809-B538CC190551}" srcOrd="0" destOrd="0" presId="urn:microsoft.com/office/officeart/2005/8/layout/orgChart1"/>
    <dgm:cxn modelId="{884AB972-54CB-4599-885E-E61E35805A3A}" type="presOf" srcId="{13569A8C-AC54-4B07-B792-06730F2DBCFF}" destId="{D3971566-7794-4D5F-AD89-C41747A59B10}" srcOrd="0" destOrd="0" presId="urn:microsoft.com/office/officeart/2005/8/layout/orgChart1"/>
    <dgm:cxn modelId="{1003B355-991D-4DDC-888E-32385B87347B}" type="presOf" srcId="{8C10006E-3658-42D3-A36A-CEE78DAB648A}" destId="{E1A33B0D-1B67-4588-95AE-91B33C132ACF}" srcOrd="1" destOrd="0" presId="urn:microsoft.com/office/officeart/2005/8/layout/orgChart1"/>
    <dgm:cxn modelId="{DE9AFE75-5A26-48D6-B44C-9C7E58329AB1}" type="presOf" srcId="{6D9FD0A1-5D76-44A8-825F-A4268287825A}" destId="{52F6CDB9-4B69-4D7F-9361-B720EDFE3284}" srcOrd="0" destOrd="0" presId="urn:microsoft.com/office/officeart/2005/8/layout/orgChart1"/>
    <dgm:cxn modelId="{5E614278-66F0-4481-B0F3-445BCC228501}" type="presOf" srcId="{559776AE-D40F-476E-A47C-5976749B22E6}" destId="{90D8DFBB-EDAB-4C55-BD18-66ED8403CEE5}" srcOrd="0" destOrd="0" presId="urn:microsoft.com/office/officeart/2005/8/layout/orgChart1"/>
    <dgm:cxn modelId="{58CB377C-3BB0-4EC6-BC21-DE80A318BE06}" type="presOf" srcId="{FAB6E44D-45DB-48AC-9972-8BE607C24880}" destId="{F359FAA7-EE79-45E5-967F-7C4844896E91}" srcOrd="0" destOrd="0" presId="urn:microsoft.com/office/officeart/2005/8/layout/orgChart1"/>
    <dgm:cxn modelId="{3800047E-529D-4FCD-A24B-5EAEE944DE66}" srcId="{A84376AD-534B-427E-8408-71D14CF8C664}" destId="{71A45E69-C933-41E5-B4F2-44D7E1678BBE}" srcOrd="3" destOrd="0" parTransId="{5B816443-5D97-47CA-92CC-BA965E24E45C}" sibTransId="{A464547E-B589-44BC-AE28-185B3D39C14A}"/>
    <dgm:cxn modelId="{AAC2D07E-386C-446B-AA7E-721CA273B955}" srcId="{13569A8C-AC54-4B07-B792-06730F2DBCFF}" destId="{A2A904FC-3915-4A5C-A4A6-BAA90C4C2396}" srcOrd="1" destOrd="0" parTransId="{24869B58-AFE8-4172-A469-CD56AF04F52C}" sibTransId="{E1AA69D9-1A01-45F6-A520-DC767C22C90C}"/>
    <dgm:cxn modelId="{1692C581-0BE4-4ABF-9950-F12CC05CA2DF}" type="presOf" srcId="{A4A813A9-AEAC-475F-8964-8AF5044FEBC1}" destId="{FB363923-DB47-48FC-B185-EDFBCF4CA800}" srcOrd="0" destOrd="0" presId="urn:microsoft.com/office/officeart/2005/8/layout/orgChart1"/>
    <dgm:cxn modelId="{199DA58C-30EA-4AB4-9772-77335504EFAF}" type="presOf" srcId="{B138BF36-0CC4-4963-9D59-DB66606BE18C}" destId="{9147D0FF-5F45-4C22-B3D5-7B0B9F228048}" srcOrd="1" destOrd="0" presId="urn:microsoft.com/office/officeart/2005/8/layout/orgChart1"/>
    <dgm:cxn modelId="{E8AE898E-1C1C-4038-B749-7E0F8D6C98AB}" type="presOf" srcId="{56D4BD95-8F35-47A9-BD15-3418BAE24A8B}" destId="{0677BACE-1733-45A4-9CAA-EB6A02DAF6FB}" srcOrd="0" destOrd="0" presId="urn:microsoft.com/office/officeart/2005/8/layout/orgChart1"/>
    <dgm:cxn modelId="{53555A92-4B81-4F3E-A155-C2DBC8CE3F48}" type="presOf" srcId="{24869B58-AFE8-4172-A469-CD56AF04F52C}" destId="{56161F2E-98FE-4938-B3D9-0B6A0D19325A}" srcOrd="0" destOrd="0" presId="urn:microsoft.com/office/officeart/2005/8/layout/orgChart1"/>
    <dgm:cxn modelId="{9507D992-D782-40F0-ABFA-4DA9DB6B33BA}" srcId="{B799F0DA-60DF-49EF-A773-33BF8008720C}" destId="{141CCA7B-C26F-4460-9501-0558977D9819}" srcOrd="0" destOrd="0" parTransId="{4C49BEFD-2E07-4AC1-94BB-85253BB043BC}" sibTransId="{BBA6E79E-6EF0-4778-A4A8-0E085F7AED4A}"/>
    <dgm:cxn modelId="{8E4B299B-481E-4493-9271-CA8D242988B7}" type="presOf" srcId="{59FD9DA7-12CD-447F-B232-158B4810837A}" destId="{01F064D2-98DE-48AC-8E5F-AECCC01E83C2}" srcOrd="0" destOrd="0" presId="urn:microsoft.com/office/officeart/2005/8/layout/orgChart1"/>
    <dgm:cxn modelId="{046268A3-33EF-4779-928D-935A5181262E}" type="presOf" srcId="{71A45E69-C933-41E5-B4F2-44D7E1678BBE}" destId="{6F7E0A9C-D419-4E49-8D0A-B9C2F24995A8}" srcOrd="1" destOrd="0" presId="urn:microsoft.com/office/officeart/2005/8/layout/orgChart1"/>
    <dgm:cxn modelId="{33956DA6-D06E-4862-B0E9-CCF8549C17CC}" srcId="{A84376AD-534B-427E-8408-71D14CF8C664}" destId="{13569A8C-AC54-4B07-B792-06730F2DBCFF}" srcOrd="1" destOrd="0" parTransId="{BCC1E353-8FC8-4EC5-B349-D6356386F7CD}" sibTransId="{E78C2C7D-5BBE-4DB9-B5B8-3198196EF35B}"/>
    <dgm:cxn modelId="{F322BFA8-F2E1-441F-AEAF-56B068650BC0}" type="presOf" srcId="{B138BF36-0CC4-4963-9D59-DB66606BE18C}" destId="{21575EB1-C8B5-4855-9E9B-6BB6909917B7}" srcOrd="0" destOrd="0" presId="urn:microsoft.com/office/officeart/2005/8/layout/orgChart1"/>
    <dgm:cxn modelId="{4DCB12AE-EF75-4B8F-8CA7-FEF5470B5699}" type="presOf" srcId="{AEDE06AD-684B-445E-B72B-D7C01AF81F4A}" destId="{FA887E28-3836-4D2F-AF4B-587A676384BD}" srcOrd="0" destOrd="0" presId="urn:microsoft.com/office/officeart/2005/8/layout/orgChart1"/>
    <dgm:cxn modelId="{1D18E4AE-75AB-456E-A072-206F046B122F}" srcId="{A84376AD-534B-427E-8408-71D14CF8C664}" destId="{B799F0DA-60DF-49EF-A773-33BF8008720C}" srcOrd="2" destOrd="0" parTransId="{56D4BD95-8F35-47A9-BD15-3418BAE24A8B}" sibTransId="{BBD266E2-6BED-43D8-893D-3254014B957D}"/>
    <dgm:cxn modelId="{EC5081B0-D32E-4E2A-A7FF-516CC90BF410}" type="presOf" srcId="{FFE2F67C-B312-497D-B110-C931E6772C5E}" destId="{D391A4BF-D65A-4ADD-AA6C-358B3523EA2D}" srcOrd="0" destOrd="0" presId="urn:microsoft.com/office/officeart/2005/8/layout/orgChart1"/>
    <dgm:cxn modelId="{0D32C0B1-8712-46F3-B041-D93A377B6C54}" type="presOf" srcId="{9294C65A-6AED-4B82-A73E-A3661FC2C5D4}" destId="{34379871-D091-44CD-86E5-BC2C41613605}" srcOrd="0" destOrd="0" presId="urn:microsoft.com/office/officeart/2005/8/layout/orgChart1"/>
    <dgm:cxn modelId="{B68542B6-AB3D-4421-95B6-88BEBE6C2CE7}" type="presOf" srcId="{8C10006E-3658-42D3-A36A-CEE78DAB648A}" destId="{7F6900BC-E7AB-4454-8DBF-74984B450182}" srcOrd="0" destOrd="0" presId="urn:microsoft.com/office/officeart/2005/8/layout/orgChart1"/>
    <dgm:cxn modelId="{C1A3BCB7-4331-4228-B839-1B39F0F9F0DA}" type="presOf" srcId="{5B816443-5D97-47CA-92CC-BA965E24E45C}" destId="{E2540366-07B5-4F87-9C44-6B1B85CA12AA}" srcOrd="0" destOrd="0" presId="urn:microsoft.com/office/officeart/2005/8/layout/orgChart1"/>
    <dgm:cxn modelId="{2681BCC2-3583-4722-A325-904D6417CBEC}" type="presOf" srcId="{4C49BEFD-2E07-4AC1-94BB-85253BB043BC}" destId="{ECD3DA43-0B5B-4523-80DD-E2E34D82205C}" srcOrd="0" destOrd="0" presId="urn:microsoft.com/office/officeart/2005/8/layout/orgChart1"/>
    <dgm:cxn modelId="{9BD6AAC3-1247-4524-BFCE-079CE01ACA07}" type="presOf" srcId="{141CCA7B-C26F-4460-9501-0558977D9819}" destId="{33128A2B-4A82-4068-B158-372815600F11}" srcOrd="1" destOrd="0" presId="urn:microsoft.com/office/officeart/2005/8/layout/orgChart1"/>
    <dgm:cxn modelId="{41A7F9C8-7A08-406D-B4E4-B0F06C8E3AA5}" type="presOf" srcId="{71A45E69-C933-41E5-B4F2-44D7E1678BBE}" destId="{457729F1-1494-42DF-9FA0-B5D5178E3B02}" srcOrd="0" destOrd="0" presId="urn:microsoft.com/office/officeart/2005/8/layout/orgChart1"/>
    <dgm:cxn modelId="{9748C6CC-436D-4C48-B96C-C5FFDCBEB94D}" type="presOf" srcId="{B4DD85CB-95BD-4B53-8E5C-0A7DF75B33ED}" destId="{0CACBCD6-790F-43B3-8CDD-6BF7F5D384F2}" srcOrd="0" destOrd="0" presId="urn:microsoft.com/office/officeart/2005/8/layout/orgChart1"/>
    <dgm:cxn modelId="{85EFC8CE-A6C5-4CAE-A562-A2230AD0F45C}" srcId="{FAB6E44D-45DB-48AC-9972-8BE607C24880}" destId="{59FD9DA7-12CD-447F-B232-158B4810837A}" srcOrd="0" destOrd="0" parTransId="{5D5F1E9B-3FDF-4BB4-914D-5FAB6E23E57A}" sibTransId="{CEE7B25F-EE22-4B9C-B84D-900DFDCF7D50}"/>
    <dgm:cxn modelId="{70D6EAD4-70EF-4BE7-A6CC-FC6ABE93AA0B}" type="presOf" srcId="{578B49E2-1F59-4717-9BC4-A0918F1D4BCD}" destId="{641A93F7-4013-4796-BAAF-C4650AC8E850}" srcOrd="0" destOrd="0" presId="urn:microsoft.com/office/officeart/2005/8/layout/orgChart1"/>
    <dgm:cxn modelId="{CA45FCD4-3F56-4F93-A323-79ADB20F594D}" type="presOf" srcId="{FFE2F67C-B312-497D-B110-C931E6772C5E}" destId="{36F5C8A8-9A38-4740-B3FB-7E5FC53BCEDE}" srcOrd="1" destOrd="0" presId="urn:microsoft.com/office/officeart/2005/8/layout/orgChart1"/>
    <dgm:cxn modelId="{5E413AD9-6F18-4E32-9304-4647C38D12F3}" type="presOf" srcId="{B4DD85CB-95BD-4B53-8E5C-0A7DF75B33ED}" destId="{1606A237-D027-4C73-8210-E4A06F3B981F}" srcOrd="1" destOrd="0" presId="urn:microsoft.com/office/officeart/2005/8/layout/orgChart1"/>
    <dgm:cxn modelId="{E20B99DB-4231-432F-8E63-EE32F85F64D7}" type="presOf" srcId="{59FD9DA7-12CD-447F-B232-158B4810837A}" destId="{2D1E9030-7284-48D3-9D12-CFB4BF8EC42B}" srcOrd="1" destOrd="0" presId="urn:microsoft.com/office/officeart/2005/8/layout/orgChart1"/>
    <dgm:cxn modelId="{AF1D75ED-4670-4BEF-A927-7CE631CA1041}" type="presOf" srcId="{141CCA7B-C26F-4460-9501-0558977D9819}" destId="{D59F2064-F461-42FE-A21B-421A1E13EE0D}" srcOrd="0" destOrd="0" presId="urn:microsoft.com/office/officeart/2005/8/layout/orgChart1"/>
    <dgm:cxn modelId="{1847D4EE-691D-4A48-A8E8-7399186A349B}" type="presOf" srcId="{59708E8E-0358-431F-A88B-849585373A0F}" destId="{E8901EFC-8E48-46AE-842A-9BA698138F3E}" srcOrd="0" destOrd="0" presId="urn:microsoft.com/office/officeart/2005/8/layout/orgChart1"/>
    <dgm:cxn modelId="{4A30B8F0-F0C8-404B-8946-46389818F714}" type="presOf" srcId="{5D5F1E9B-3FDF-4BB4-914D-5FAB6E23E57A}" destId="{2E41D07E-0D69-4849-B6D6-BDA55DBA117B}" srcOrd="0" destOrd="0" presId="urn:microsoft.com/office/officeart/2005/8/layout/orgChart1"/>
    <dgm:cxn modelId="{174290F8-863E-4E9C-8C01-5D5B2910EA19}" type="presOf" srcId="{AEDE06AD-684B-445E-B72B-D7C01AF81F4A}" destId="{DAAF4F96-2549-40D0-9752-3E0C3A91FBE4}" srcOrd="1" destOrd="0" presId="urn:microsoft.com/office/officeart/2005/8/layout/orgChart1"/>
    <dgm:cxn modelId="{BB27E8FB-B9F7-454B-AFB7-2709ED99D32E}" srcId="{578B49E2-1F59-4717-9BC4-A0918F1D4BCD}" destId="{A84376AD-534B-427E-8408-71D14CF8C664}" srcOrd="0" destOrd="0" parTransId="{64ABDBE9-A2AE-4F37-A3BF-2D0BA33C3BFF}" sibTransId="{8312CA9D-A42D-413B-899E-06C8F2CFC190}"/>
    <dgm:cxn modelId="{81552CFE-9F27-4A83-B39B-EF63F67FD001}" type="presOf" srcId="{FAB6E44D-45DB-48AC-9972-8BE607C24880}" destId="{D63F8403-7E3F-4CA0-B66A-087AB60F3497}" srcOrd="1" destOrd="0" presId="urn:microsoft.com/office/officeart/2005/8/layout/orgChart1"/>
    <dgm:cxn modelId="{18633EFF-3EBF-41C8-BAFD-E46204E160B3}" type="presOf" srcId="{A84376AD-534B-427E-8408-71D14CF8C664}" destId="{0F67600C-4DBE-422B-8C2D-EE45944937B8}" srcOrd="1" destOrd="0" presId="urn:microsoft.com/office/officeart/2005/8/layout/orgChart1"/>
    <dgm:cxn modelId="{1167D1A3-725D-4E6C-9511-F3FFF838967A}" type="presParOf" srcId="{641A93F7-4013-4796-BAAF-C4650AC8E850}" destId="{18966916-D4B6-4DBD-AB90-D6E0D23242C8}" srcOrd="0" destOrd="0" presId="urn:microsoft.com/office/officeart/2005/8/layout/orgChart1"/>
    <dgm:cxn modelId="{7D04702F-AC3D-4792-B001-46D7B2F0A66C}" type="presParOf" srcId="{18966916-D4B6-4DBD-AB90-D6E0D23242C8}" destId="{DD550F66-081F-4800-B23F-CD63A7A4F1E0}" srcOrd="0" destOrd="0" presId="urn:microsoft.com/office/officeart/2005/8/layout/orgChart1"/>
    <dgm:cxn modelId="{24993A06-C5DB-4E46-A6D7-A7FA8FBE232B}" type="presParOf" srcId="{DD550F66-081F-4800-B23F-CD63A7A4F1E0}" destId="{24D2EED8-064C-4CF2-BA29-22F73F317764}" srcOrd="0" destOrd="0" presId="urn:microsoft.com/office/officeart/2005/8/layout/orgChart1"/>
    <dgm:cxn modelId="{3718A560-6D0C-4FD9-BE83-02356C8F678E}" type="presParOf" srcId="{DD550F66-081F-4800-B23F-CD63A7A4F1E0}" destId="{0F67600C-4DBE-422B-8C2D-EE45944937B8}" srcOrd="1" destOrd="0" presId="urn:microsoft.com/office/officeart/2005/8/layout/orgChart1"/>
    <dgm:cxn modelId="{0D808F87-3C18-410B-B076-AF1798EE9BCE}" type="presParOf" srcId="{18966916-D4B6-4DBD-AB90-D6E0D23242C8}" destId="{63836672-8982-4EA9-B3AE-D01676F3C753}" srcOrd="1" destOrd="0" presId="urn:microsoft.com/office/officeart/2005/8/layout/orgChart1"/>
    <dgm:cxn modelId="{7551CA23-D11E-4E2C-9049-55CC5C281AC5}" type="presParOf" srcId="{63836672-8982-4EA9-B3AE-D01676F3C753}" destId="{A227B7D4-FF32-400E-A255-54B3F0EE6DFB}" srcOrd="0" destOrd="0" presId="urn:microsoft.com/office/officeart/2005/8/layout/orgChart1"/>
    <dgm:cxn modelId="{7AD5DB39-B6F7-4075-AB5B-EDA495D0775C}" type="presParOf" srcId="{63836672-8982-4EA9-B3AE-D01676F3C753}" destId="{E68F335B-FE5D-44E1-8BA3-61FCD3B7E214}" srcOrd="1" destOrd="0" presId="urn:microsoft.com/office/officeart/2005/8/layout/orgChart1"/>
    <dgm:cxn modelId="{A360D397-DB7B-42FC-9AB5-BC813E11EDD3}" type="presParOf" srcId="{E68F335B-FE5D-44E1-8BA3-61FCD3B7E214}" destId="{25E489EA-6340-4267-B597-E0CC5C6068B8}" srcOrd="0" destOrd="0" presId="urn:microsoft.com/office/officeart/2005/8/layout/orgChart1"/>
    <dgm:cxn modelId="{70547FA8-E129-48E7-9460-5FFBA243FABA}" type="presParOf" srcId="{25E489EA-6340-4267-B597-E0CC5C6068B8}" destId="{F359FAA7-EE79-45E5-967F-7C4844896E91}" srcOrd="0" destOrd="0" presId="urn:microsoft.com/office/officeart/2005/8/layout/orgChart1"/>
    <dgm:cxn modelId="{E435E98A-5196-4494-9329-E20580774358}" type="presParOf" srcId="{25E489EA-6340-4267-B597-E0CC5C6068B8}" destId="{D63F8403-7E3F-4CA0-B66A-087AB60F3497}" srcOrd="1" destOrd="0" presId="urn:microsoft.com/office/officeart/2005/8/layout/orgChart1"/>
    <dgm:cxn modelId="{A79B9040-E60E-4AE0-83A8-1F2212DB5E3B}" type="presParOf" srcId="{E68F335B-FE5D-44E1-8BA3-61FCD3B7E214}" destId="{F2A7FFE5-7613-413F-AE1C-3DC3C3C440B5}" srcOrd="1" destOrd="0" presId="urn:microsoft.com/office/officeart/2005/8/layout/orgChart1"/>
    <dgm:cxn modelId="{8325AEE6-F311-427D-A8C3-551198755BD1}" type="presParOf" srcId="{F2A7FFE5-7613-413F-AE1C-3DC3C3C440B5}" destId="{2E41D07E-0D69-4849-B6D6-BDA55DBA117B}" srcOrd="0" destOrd="0" presId="urn:microsoft.com/office/officeart/2005/8/layout/orgChart1"/>
    <dgm:cxn modelId="{26EA6B69-8292-4751-9809-87D3EFD108A7}" type="presParOf" srcId="{F2A7FFE5-7613-413F-AE1C-3DC3C3C440B5}" destId="{D836CFD3-3C7E-439A-99BA-35CB84E6DD39}" srcOrd="1" destOrd="0" presId="urn:microsoft.com/office/officeart/2005/8/layout/orgChart1"/>
    <dgm:cxn modelId="{1FACB9A9-6C70-455D-81CF-7D824344AA06}" type="presParOf" srcId="{D836CFD3-3C7E-439A-99BA-35CB84E6DD39}" destId="{E542C079-9657-41CF-B877-DD29C4874F35}" srcOrd="0" destOrd="0" presId="urn:microsoft.com/office/officeart/2005/8/layout/orgChart1"/>
    <dgm:cxn modelId="{CD080F26-33DF-4F7C-AFE2-2D9CE3BA895D}" type="presParOf" srcId="{E542C079-9657-41CF-B877-DD29C4874F35}" destId="{01F064D2-98DE-48AC-8E5F-AECCC01E83C2}" srcOrd="0" destOrd="0" presId="urn:microsoft.com/office/officeart/2005/8/layout/orgChart1"/>
    <dgm:cxn modelId="{AA0D199D-4A6F-4ACE-B9D2-C4FE4CF4890C}" type="presParOf" srcId="{E542C079-9657-41CF-B877-DD29C4874F35}" destId="{2D1E9030-7284-48D3-9D12-CFB4BF8EC42B}" srcOrd="1" destOrd="0" presId="urn:microsoft.com/office/officeart/2005/8/layout/orgChart1"/>
    <dgm:cxn modelId="{D5243A6F-DF7B-4F4A-A7B9-A9BDEE06DFF7}" type="presParOf" srcId="{D836CFD3-3C7E-439A-99BA-35CB84E6DD39}" destId="{48B4C9C5-370A-49C0-8E20-6E796D76F0A2}" srcOrd="1" destOrd="0" presId="urn:microsoft.com/office/officeart/2005/8/layout/orgChart1"/>
    <dgm:cxn modelId="{AABDF63A-D33C-46DC-B7BF-9CF5A2A25A49}" type="presParOf" srcId="{D836CFD3-3C7E-439A-99BA-35CB84E6DD39}" destId="{E848E847-C8E4-49B5-9768-7A6BA82A0C35}" srcOrd="2" destOrd="0" presId="urn:microsoft.com/office/officeart/2005/8/layout/orgChart1"/>
    <dgm:cxn modelId="{2DBE8EAB-CEC5-4C93-97DA-83750AFBCDC4}" type="presParOf" srcId="{F2A7FFE5-7613-413F-AE1C-3DC3C3C440B5}" destId="{52F6CDB9-4B69-4D7F-9361-B720EDFE3284}" srcOrd="2" destOrd="0" presId="urn:microsoft.com/office/officeart/2005/8/layout/orgChart1"/>
    <dgm:cxn modelId="{2974D7AF-DB06-4AD6-91A9-7FF3C546EC35}" type="presParOf" srcId="{F2A7FFE5-7613-413F-AE1C-3DC3C3C440B5}" destId="{A7AA6CDA-D943-4F46-85A9-9BFE713555C5}" srcOrd="3" destOrd="0" presId="urn:microsoft.com/office/officeart/2005/8/layout/orgChart1"/>
    <dgm:cxn modelId="{027D9D03-01E2-44D9-BDB0-8108F0C826A9}" type="presParOf" srcId="{A7AA6CDA-D943-4F46-85A9-9BFE713555C5}" destId="{E2ADD74F-89A3-47A4-8F24-9F20D425A3BA}" srcOrd="0" destOrd="0" presId="urn:microsoft.com/office/officeart/2005/8/layout/orgChart1"/>
    <dgm:cxn modelId="{456D32A4-302B-41B1-AEE4-283C0842D75F}" type="presParOf" srcId="{E2ADD74F-89A3-47A4-8F24-9F20D425A3BA}" destId="{D3803F56-0914-454D-845C-782D3BB500E7}" srcOrd="0" destOrd="0" presId="urn:microsoft.com/office/officeart/2005/8/layout/orgChart1"/>
    <dgm:cxn modelId="{5C7D8373-0B21-4C4B-A7CC-05817E814D1A}" type="presParOf" srcId="{E2ADD74F-89A3-47A4-8F24-9F20D425A3BA}" destId="{B14C1CB0-D01B-49FF-8492-46670C8C30E8}" srcOrd="1" destOrd="0" presId="urn:microsoft.com/office/officeart/2005/8/layout/orgChart1"/>
    <dgm:cxn modelId="{D3CBEDD7-A796-445A-A2BC-992456D8AFA2}" type="presParOf" srcId="{A7AA6CDA-D943-4F46-85A9-9BFE713555C5}" destId="{280D65E4-8AC1-493D-A24D-99CB3B9B7199}" srcOrd="1" destOrd="0" presId="urn:microsoft.com/office/officeart/2005/8/layout/orgChart1"/>
    <dgm:cxn modelId="{EBEE31C4-F60B-4F8B-984F-EB14067B13AA}" type="presParOf" srcId="{A7AA6CDA-D943-4F46-85A9-9BFE713555C5}" destId="{CC9905F1-2FAA-46DD-A0C7-00712AE2893C}" srcOrd="2" destOrd="0" presId="urn:microsoft.com/office/officeart/2005/8/layout/orgChart1"/>
    <dgm:cxn modelId="{85B6DD79-AA4C-4163-A7F9-87AA4206468E}" type="presParOf" srcId="{E68F335B-FE5D-44E1-8BA3-61FCD3B7E214}" destId="{289F1F79-06C0-45E7-8A75-C78097C54191}" srcOrd="2" destOrd="0" presId="urn:microsoft.com/office/officeart/2005/8/layout/orgChart1"/>
    <dgm:cxn modelId="{F3D5B3C3-9187-4D3F-B50F-ED1DACDFFE23}" type="presParOf" srcId="{63836672-8982-4EA9-B3AE-D01676F3C753}" destId="{55ABDD55-9F31-4392-AFC3-1F6910B537AF}" srcOrd="2" destOrd="0" presId="urn:microsoft.com/office/officeart/2005/8/layout/orgChart1"/>
    <dgm:cxn modelId="{D52B88C8-C641-4F78-9178-CA4EE8178C28}" type="presParOf" srcId="{63836672-8982-4EA9-B3AE-D01676F3C753}" destId="{7F340B13-6371-4618-89DD-0DD102CD9C28}" srcOrd="3" destOrd="0" presId="urn:microsoft.com/office/officeart/2005/8/layout/orgChart1"/>
    <dgm:cxn modelId="{084C628E-02F4-491F-B828-9354F3D239E2}" type="presParOf" srcId="{7F340B13-6371-4618-89DD-0DD102CD9C28}" destId="{F5ECA5F8-B680-434D-9F77-DFDCD57A19D5}" srcOrd="0" destOrd="0" presId="urn:microsoft.com/office/officeart/2005/8/layout/orgChart1"/>
    <dgm:cxn modelId="{10204F5E-16F2-4618-BCDB-BBDC8CBA9A4F}" type="presParOf" srcId="{F5ECA5F8-B680-434D-9F77-DFDCD57A19D5}" destId="{D3971566-7794-4D5F-AD89-C41747A59B10}" srcOrd="0" destOrd="0" presId="urn:microsoft.com/office/officeart/2005/8/layout/orgChart1"/>
    <dgm:cxn modelId="{5C2D1DE1-307F-4254-BCEB-E955C58D0454}" type="presParOf" srcId="{F5ECA5F8-B680-434D-9F77-DFDCD57A19D5}" destId="{401BA62D-4A46-4850-B2D1-1E94F763E179}" srcOrd="1" destOrd="0" presId="urn:microsoft.com/office/officeart/2005/8/layout/orgChart1"/>
    <dgm:cxn modelId="{D229CCC8-EDB8-4EA9-8889-FA5721D549A5}" type="presParOf" srcId="{7F340B13-6371-4618-89DD-0DD102CD9C28}" destId="{0376F838-F4B1-4369-ADDF-5D2DA3CC2CC2}" srcOrd="1" destOrd="0" presId="urn:microsoft.com/office/officeart/2005/8/layout/orgChart1"/>
    <dgm:cxn modelId="{B84AB81A-10F9-4CBC-AA1B-F2559F12FA47}" type="presParOf" srcId="{0376F838-F4B1-4369-ADDF-5D2DA3CC2CC2}" destId="{E25E9CD3-76C5-4488-84E0-937161AF176B}" srcOrd="0" destOrd="0" presId="urn:microsoft.com/office/officeart/2005/8/layout/orgChart1"/>
    <dgm:cxn modelId="{736A61C0-47F0-4D71-BDB5-71982F610938}" type="presParOf" srcId="{0376F838-F4B1-4369-ADDF-5D2DA3CC2CC2}" destId="{4BBBE89E-7162-4DB1-B632-A8235AF65C26}" srcOrd="1" destOrd="0" presId="urn:microsoft.com/office/officeart/2005/8/layout/orgChart1"/>
    <dgm:cxn modelId="{2A9D7889-CB90-45BC-A5D4-1232165C8907}" type="presParOf" srcId="{4BBBE89E-7162-4DB1-B632-A8235AF65C26}" destId="{54D2616B-4C33-43A7-8D18-88B1B5ED947C}" srcOrd="0" destOrd="0" presId="urn:microsoft.com/office/officeart/2005/8/layout/orgChart1"/>
    <dgm:cxn modelId="{F1B4BD9B-CB26-49C3-8F1E-9E6762A140A2}" type="presParOf" srcId="{54D2616B-4C33-43A7-8D18-88B1B5ED947C}" destId="{21575EB1-C8B5-4855-9E9B-6BB6909917B7}" srcOrd="0" destOrd="0" presId="urn:microsoft.com/office/officeart/2005/8/layout/orgChart1"/>
    <dgm:cxn modelId="{45066857-697E-4555-BA5A-1BA13499A102}" type="presParOf" srcId="{54D2616B-4C33-43A7-8D18-88B1B5ED947C}" destId="{9147D0FF-5F45-4C22-B3D5-7B0B9F228048}" srcOrd="1" destOrd="0" presId="urn:microsoft.com/office/officeart/2005/8/layout/orgChart1"/>
    <dgm:cxn modelId="{29393160-2E3C-4B0A-B296-0CDC971DEF57}" type="presParOf" srcId="{4BBBE89E-7162-4DB1-B632-A8235AF65C26}" destId="{06283993-8B7D-487D-A3BD-53ACD547DAE4}" srcOrd="1" destOrd="0" presId="urn:microsoft.com/office/officeart/2005/8/layout/orgChart1"/>
    <dgm:cxn modelId="{671F219D-8D78-4FB9-9EBB-3D70855BA4A9}" type="presParOf" srcId="{4BBBE89E-7162-4DB1-B632-A8235AF65C26}" destId="{0343675F-88C3-41DE-A351-47AC40423F92}" srcOrd="2" destOrd="0" presId="urn:microsoft.com/office/officeart/2005/8/layout/orgChart1"/>
    <dgm:cxn modelId="{2C4A455D-7152-47B3-9B4F-9923B41389F7}" type="presParOf" srcId="{0376F838-F4B1-4369-ADDF-5D2DA3CC2CC2}" destId="{56161F2E-98FE-4938-B3D9-0B6A0D19325A}" srcOrd="2" destOrd="0" presId="urn:microsoft.com/office/officeart/2005/8/layout/orgChart1"/>
    <dgm:cxn modelId="{F0D28CED-E0DB-42E7-9E8A-05B48DCC24AE}" type="presParOf" srcId="{0376F838-F4B1-4369-ADDF-5D2DA3CC2CC2}" destId="{6DF8AF9D-B466-4F5C-8E19-FE76CD4932EE}" srcOrd="3" destOrd="0" presId="urn:microsoft.com/office/officeart/2005/8/layout/orgChart1"/>
    <dgm:cxn modelId="{55BDC532-88D3-4AC6-B4AA-797988565052}" type="presParOf" srcId="{6DF8AF9D-B466-4F5C-8E19-FE76CD4932EE}" destId="{EDCCC993-C56E-4C71-AFE6-C73B971D899B}" srcOrd="0" destOrd="0" presId="urn:microsoft.com/office/officeart/2005/8/layout/orgChart1"/>
    <dgm:cxn modelId="{04C95448-FD10-413D-9FF3-90194A297691}" type="presParOf" srcId="{EDCCC993-C56E-4C71-AFE6-C73B971D899B}" destId="{90B16234-B264-4B74-A5AE-26B62C6AA0C8}" srcOrd="0" destOrd="0" presId="urn:microsoft.com/office/officeart/2005/8/layout/orgChart1"/>
    <dgm:cxn modelId="{311AB3F0-581F-41BB-B52F-EE381C3B4544}" type="presParOf" srcId="{EDCCC993-C56E-4C71-AFE6-C73B971D899B}" destId="{A3CFFAE7-80D8-4416-8FC7-AFE936193901}" srcOrd="1" destOrd="0" presId="urn:microsoft.com/office/officeart/2005/8/layout/orgChart1"/>
    <dgm:cxn modelId="{7330825C-D046-4384-B8CB-F7F502139AF8}" type="presParOf" srcId="{6DF8AF9D-B466-4F5C-8E19-FE76CD4932EE}" destId="{71ABC825-A95E-4F92-9869-BED3F99AF9CE}" srcOrd="1" destOrd="0" presId="urn:microsoft.com/office/officeart/2005/8/layout/orgChart1"/>
    <dgm:cxn modelId="{B4CC5F12-900F-4948-AA1B-987852DC6151}" type="presParOf" srcId="{6DF8AF9D-B466-4F5C-8E19-FE76CD4932EE}" destId="{CBADB99A-1A29-4441-9650-047157AF7E69}" srcOrd="2" destOrd="0" presId="urn:microsoft.com/office/officeart/2005/8/layout/orgChart1"/>
    <dgm:cxn modelId="{90648B57-7088-4081-B548-18AD69D90690}" type="presParOf" srcId="{7F340B13-6371-4618-89DD-0DD102CD9C28}" destId="{2F3BF449-E4EE-4D73-9A2A-0D97CD458F60}" srcOrd="2" destOrd="0" presId="urn:microsoft.com/office/officeart/2005/8/layout/orgChart1"/>
    <dgm:cxn modelId="{9CC400FE-88BB-47F3-BB40-96E927E28F74}" type="presParOf" srcId="{63836672-8982-4EA9-B3AE-D01676F3C753}" destId="{0677BACE-1733-45A4-9CAA-EB6A02DAF6FB}" srcOrd="4" destOrd="0" presId="urn:microsoft.com/office/officeart/2005/8/layout/orgChart1"/>
    <dgm:cxn modelId="{8BA266FF-4272-429A-96C1-5E04963C4D13}" type="presParOf" srcId="{63836672-8982-4EA9-B3AE-D01676F3C753}" destId="{CAAFEBF0-723F-4B94-973A-819587339757}" srcOrd="5" destOrd="0" presId="urn:microsoft.com/office/officeart/2005/8/layout/orgChart1"/>
    <dgm:cxn modelId="{F53BEDF4-F646-4518-9863-4AE9483D46D8}" type="presParOf" srcId="{CAAFEBF0-723F-4B94-973A-819587339757}" destId="{D371F457-C01B-4CCC-8174-B6139BE189EC}" srcOrd="0" destOrd="0" presId="urn:microsoft.com/office/officeart/2005/8/layout/orgChart1"/>
    <dgm:cxn modelId="{F44F9F34-96BC-4241-B531-B18D0067A2EC}" type="presParOf" srcId="{D371F457-C01B-4CCC-8174-B6139BE189EC}" destId="{B142851B-425C-46FA-BC7D-09EE917E838E}" srcOrd="0" destOrd="0" presId="urn:microsoft.com/office/officeart/2005/8/layout/orgChart1"/>
    <dgm:cxn modelId="{8EF9CB35-F1FE-4661-9ED3-FED7ED77F494}" type="presParOf" srcId="{D371F457-C01B-4CCC-8174-B6139BE189EC}" destId="{6073C744-2224-451F-A934-2F7C949DAC0E}" srcOrd="1" destOrd="0" presId="urn:microsoft.com/office/officeart/2005/8/layout/orgChart1"/>
    <dgm:cxn modelId="{715C896D-36B6-4E4E-8AEC-688C408330C5}" type="presParOf" srcId="{CAAFEBF0-723F-4B94-973A-819587339757}" destId="{BA40FB63-7C71-4E80-AC30-42DB180DE386}" srcOrd="1" destOrd="0" presId="urn:microsoft.com/office/officeart/2005/8/layout/orgChart1"/>
    <dgm:cxn modelId="{14570070-7580-44C4-843C-04710ACF8823}" type="presParOf" srcId="{BA40FB63-7C71-4E80-AC30-42DB180DE386}" destId="{ECD3DA43-0B5B-4523-80DD-E2E34D82205C}" srcOrd="0" destOrd="0" presId="urn:microsoft.com/office/officeart/2005/8/layout/orgChart1"/>
    <dgm:cxn modelId="{94393FA8-D46F-4F13-BE97-E5BB88FB4876}" type="presParOf" srcId="{BA40FB63-7C71-4E80-AC30-42DB180DE386}" destId="{98A2A591-822C-4275-B4EF-242E0D91E21D}" srcOrd="1" destOrd="0" presId="urn:microsoft.com/office/officeart/2005/8/layout/orgChart1"/>
    <dgm:cxn modelId="{2F07FD4A-1F27-4D74-84EA-969D863C8C1A}" type="presParOf" srcId="{98A2A591-822C-4275-B4EF-242E0D91E21D}" destId="{DB03EDE5-6CCF-4DC0-9193-2D8E8D3FC236}" srcOrd="0" destOrd="0" presId="urn:microsoft.com/office/officeart/2005/8/layout/orgChart1"/>
    <dgm:cxn modelId="{95DD935A-5855-48DC-A27E-F806E05A8D3C}" type="presParOf" srcId="{DB03EDE5-6CCF-4DC0-9193-2D8E8D3FC236}" destId="{D59F2064-F461-42FE-A21B-421A1E13EE0D}" srcOrd="0" destOrd="0" presId="urn:microsoft.com/office/officeart/2005/8/layout/orgChart1"/>
    <dgm:cxn modelId="{FD0B016A-BB62-4EEB-A02A-FBBE86E6F902}" type="presParOf" srcId="{DB03EDE5-6CCF-4DC0-9193-2D8E8D3FC236}" destId="{33128A2B-4A82-4068-B158-372815600F11}" srcOrd="1" destOrd="0" presId="urn:microsoft.com/office/officeart/2005/8/layout/orgChart1"/>
    <dgm:cxn modelId="{624EDF89-2409-46E2-AD16-B5F66B6C18AE}" type="presParOf" srcId="{98A2A591-822C-4275-B4EF-242E0D91E21D}" destId="{D7944F6F-66C7-4605-A05A-8203B584744D}" srcOrd="1" destOrd="0" presId="urn:microsoft.com/office/officeart/2005/8/layout/orgChart1"/>
    <dgm:cxn modelId="{6EAE59C4-457D-4DDD-864A-87E330E801CC}" type="presParOf" srcId="{98A2A591-822C-4275-B4EF-242E0D91E21D}" destId="{00CE9EA1-8054-44B4-9713-C79229952483}" srcOrd="2" destOrd="0" presId="urn:microsoft.com/office/officeart/2005/8/layout/orgChart1"/>
    <dgm:cxn modelId="{EAEBE714-503E-45C8-AAFC-34779EE580E1}" type="presParOf" srcId="{BA40FB63-7C71-4E80-AC30-42DB180DE386}" destId="{E8901EFC-8E48-46AE-842A-9BA698138F3E}" srcOrd="2" destOrd="0" presId="urn:microsoft.com/office/officeart/2005/8/layout/orgChart1"/>
    <dgm:cxn modelId="{44366D35-575E-4E3F-8846-26B217B02DB6}" type="presParOf" srcId="{BA40FB63-7C71-4E80-AC30-42DB180DE386}" destId="{65E15869-4302-4AA9-94F6-C5129A88C4DF}" srcOrd="3" destOrd="0" presId="urn:microsoft.com/office/officeart/2005/8/layout/orgChart1"/>
    <dgm:cxn modelId="{736E76AB-CFEE-4529-AB2B-844F79B4AD26}" type="presParOf" srcId="{65E15869-4302-4AA9-94F6-C5129A88C4DF}" destId="{33699776-F769-48A3-8C38-72FDFE00709A}" srcOrd="0" destOrd="0" presId="urn:microsoft.com/office/officeart/2005/8/layout/orgChart1"/>
    <dgm:cxn modelId="{2BFBED0E-ADC0-45AD-89FD-4E36B1745306}" type="presParOf" srcId="{33699776-F769-48A3-8C38-72FDFE00709A}" destId="{7F6900BC-E7AB-4454-8DBF-74984B450182}" srcOrd="0" destOrd="0" presId="urn:microsoft.com/office/officeart/2005/8/layout/orgChart1"/>
    <dgm:cxn modelId="{746F9B57-02A0-4D01-92E3-AF9EB139D010}" type="presParOf" srcId="{33699776-F769-48A3-8C38-72FDFE00709A}" destId="{E1A33B0D-1B67-4588-95AE-91B33C132ACF}" srcOrd="1" destOrd="0" presId="urn:microsoft.com/office/officeart/2005/8/layout/orgChart1"/>
    <dgm:cxn modelId="{13416B72-DCA5-469C-B6D8-2A2BCBCD1E8A}" type="presParOf" srcId="{65E15869-4302-4AA9-94F6-C5129A88C4DF}" destId="{690974A8-17B9-43A6-9341-01ED2D841F09}" srcOrd="1" destOrd="0" presId="urn:microsoft.com/office/officeart/2005/8/layout/orgChart1"/>
    <dgm:cxn modelId="{27ABF4D2-06B2-4392-9CE5-05495C7148CB}" type="presParOf" srcId="{65E15869-4302-4AA9-94F6-C5129A88C4DF}" destId="{7F53D029-88F8-4E94-9C30-87FD93FF0A6A}" srcOrd="2" destOrd="0" presId="urn:microsoft.com/office/officeart/2005/8/layout/orgChart1"/>
    <dgm:cxn modelId="{7941C61E-E12F-4FAF-AE19-08AC29E138E6}" type="presParOf" srcId="{CAAFEBF0-723F-4B94-973A-819587339757}" destId="{C17693FF-4006-43E7-B114-F49A5895A349}" srcOrd="2" destOrd="0" presId="urn:microsoft.com/office/officeart/2005/8/layout/orgChart1"/>
    <dgm:cxn modelId="{0429C551-0429-4FD2-8810-61379D04791B}" type="presParOf" srcId="{63836672-8982-4EA9-B3AE-D01676F3C753}" destId="{E2540366-07B5-4F87-9C44-6B1B85CA12AA}" srcOrd="6" destOrd="0" presId="urn:microsoft.com/office/officeart/2005/8/layout/orgChart1"/>
    <dgm:cxn modelId="{F5322416-6DAA-457E-AE5D-76B28BA292AE}" type="presParOf" srcId="{63836672-8982-4EA9-B3AE-D01676F3C753}" destId="{50D1FDAC-3B7E-4FF9-B47A-3C80531E4834}" srcOrd="7" destOrd="0" presId="urn:microsoft.com/office/officeart/2005/8/layout/orgChart1"/>
    <dgm:cxn modelId="{2476DEED-6951-4500-AA26-68F8966680F9}" type="presParOf" srcId="{50D1FDAC-3B7E-4FF9-B47A-3C80531E4834}" destId="{CADD55C4-2DC1-40DB-B6B9-EAAEC1816724}" srcOrd="0" destOrd="0" presId="urn:microsoft.com/office/officeart/2005/8/layout/orgChart1"/>
    <dgm:cxn modelId="{CBDB63AF-329A-4362-BB9C-CCE56F49039F}" type="presParOf" srcId="{CADD55C4-2DC1-40DB-B6B9-EAAEC1816724}" destId="{457729F1-1494-42DF-9FA0-B5D5178E3B02}" srcOrd="0" destOrd="0" presId="urn:microsoft.com/office/officeart/2005/8/layout/orgChart1"/>
    <dgm:cxn modelId="{C40BAE48-857A-4860-8CD1-7EA1AAC0C8A0}" type="presParOf" srcId="{CADD55C4-2DC1-40DB-B6B9-EAAEC1816724}" destId="{6F7E0A9C-D419-4E49-8D0A-B9C2F24995A8}" srcOrd="1" destOrd="0" presId="urn:microsoft.com/office/officeart/2005/8/layout/orgChart1"/>
    <dgm:cxn modelId="{339CBF28-22B1-4008-98DE-E2D80958F86E}" type="presParOf" srcId="{50D1FDAC-3B7E-4FF9-B47A-3C80531E4834}" destId="{0B76800D-3726-4582-8F43-9265997274F0}" srcOrd="1" destOrd="0" presId="urn:microsoft.com/office/officeart/2005/8/layout/orgChart1"/>
    <dgm:cxn modelId="{75785FB9-9B8B-4BDE-B823-4F5C50B82430}" type="presParOf" srcId="{0B76800D-3726-4582-8F43-9265997274F0}" destId="{AE42E992-AD6A-4B1E-ADBF-AC93681B7E1D}" srcOrd="0" destOrd="0" presId="urn:microsoft.com/office/officeart/2005/8/layout/orgChart1"/>
    <dgm:cxn modelId="{54BDBAD4-83CB-4791-9D4F-2D92E92556D5}" type="presParOf" srcId="{0B76800D-3726-4582-8F43-9265997274F0}" destId="{9B56F68F-293E-49F3-A030-512B209B6A4D}" srcOrd="1" destOrd="0" presId="urn:microsoft.com/office/officeart/2005/8/layout/orgChart1"/>
    <dgm:cxn modelId="{6F126EF6-A209-4AA5-9067-D24B0AE04E8C}" type="presParOf" srcId="{9B56F68F-293E-49F3-A030-512B209B6A4D}" destId="{B4C3BF9E-BA42-49D5-A4EE-0E7D5D9AD7A7}" srcOrd="0" destOrd="0" presId="urn:microsoft.com/office/officeart/2005/8/layout/orgChart1"/>
    <dgm:cxn modelId="{AE317806-758B-42AA-A99A-20E6F393A7A1}" type="presParOf" srcId="{B4C3BF9E-BA42-49D5-A4EE-0E7D5D9AD7A7}" destId="{FB363923-DB47-48FC-B185-EDFBCF4CA800}" srcOrd="0" destOrd="0" presId="urn:microsoft.com/office/officeart/2005/8/layout/orgChart1"/>
    <dgm:cxn modelId="{BAAACBF9-B9EA-497D-ADA7-44F81F9386E7}" type="presParOf" srcId="{B4C3BF9E-BA42-49D5-A4EE-0E7D5D9AD7A7}" destId="{4AB14E74-5A21-42B1-871D-1742AC7B75A7}" srcOrd="1" destOrd="0" presId="urn:microsoft.com/office/officeart/2005/8/layout/orgChart1"/>
    <dgm:cxn modelId="{860DE7DA-5A64-4945-9539-7796CAC46A44}" type="presParOf" srcId="{9B56F68F-293E-49F3-A030-512B209B6A4D}" destId="{C742A1CD-EC10-4164-BFC0-50843A5F8440}" srcOrd="1" destOrd="0" presId="urn:microsoft.com/office/officeart/2005/8/layout/orgChart1"/>
    <dgm:cxn modelId="{84CB8E06-106E-4DC9-9C81-1EBDBE70822C}" type="presParOf" srcId="{9B56F68F-293E-49F3-A030-512B209B6A4D}" destId="{A65EB74B-F1DF-48BE-AD43-9AF08E46FF1C}" srcOrd="2" destOrd="0" presId="urn:microsoft.com/office/officeart/2005/8/layout/orgChart1"/>
    <dgm:cxn modelId="{0AA712ED-71D4-42A6-8FF3-0E857565894E}" type="presParOf" srcId="{0B76800D-3726-4582-8F43-9265997274F0}" destId="{A504F7FE-3E72-4979-B084-9DF4603B585D}" srcOrd="2" destOrd="0" presId="urn:microsoft.com/office/officeart/2005/8/layout/orgChart1"/>
    <dgm:cxn modelId="{F1E23ECE-4516-43C3-A519-0BB20CC24E00}" type="presParOf" srcId="{0B76800D-3726-4582-8F43-9265997274F0}" destId="{AA3B08CB-8E4C-445D-A5BF-ABBB25128B45}" srcOrd="3" destOrd="0" presId="urn:microsoft.com/office/officeart/2005/8/layout/orgChart1"/>
    <dgm:cxn modelId="{F2D9A7B6-B557-4541-A3BA-4024231F3BDA}" type="presParOf" srcId="{AA3B08CB-8E4C-445D-A5BF-ABBB25128B45}" destId="{8D18360C-59DB-4ABC-A9EF-CA6951651732}" srcOrd="0" destOrd="0" presId="urn:microsoft.com/office/officeart/2005/8/layout/orgChart1"/>
    <dgm:cxn modelId="{FB44472C-67F4-4AE6-83CF-D662AB6FC028}" type="presParOf" srcId="{8D18360C-59DB-4ABC-A9EF-CA6951651732}" destId="{90D8DFBB-EDAB-4C55-BD18-66ED8403CEE5}" srcOrd="0" destOrd="0" presId="urn:microsoft.com/office/officeart/2005/8/layout/orgChart1"/>
    <dgm:cxn modelId="{CE008D6B-4321-4308-8654-F6F33CC6DF31}" type="presParOf" srcId="{8D18360C-59DB-4ABC-A9EF-CA6951651732}" destId="{3799046C-2F83-4223-AD49-D36B329C07DE}" srcOrd="1" destOrd="0" presId="urn:microsoft.com/office/officeart/2005/8/layout/orgChart1"/>
    <dgm:cxn modelId="{8294DBB7-9E9F-43C2-9EA1-9653743BF5AB}" type="presParOf" srcId="{AA3B08CB-8E4C-445D-A5BF-ABBB25128B45}" destId="{C9D003CC-1E13-413B-8A66-C3AEDE37D68F}" srcOrd="1" destOrd="0" presId="urn:microsoft.com/office/officeart/2005/8/layout/orgChart1"/>
    <dgm:cxn modelId="{52B783EC-C24D-48A5-9309-D147BAE3262E}" type="presParOf" srcId="{AA3B08CB-8E4C-445D-A5BF-ABBB25128B45}" destId="{853576DF-210C-4993-AAAE-ECFF25965370}" srcOrd="2" destOrd="0" presId="urn:microsoft.com/office/officeart/2005/8/layout/orgChart1"/>
    <dgm:cxn modelId="{EB18116D-34EE-4EA1-AC27-D14BB502C9AD}" type="presParOf" srcId="{50D1FDAC-3B7E-4FF9-B47A-3C80531E4834}" destId="{5785368D-80B8-4DE0-8BC5-F664AAE67BF3}" srcOrd="2" destOrd="0" presId="urn:microsoft.com/office/officeart/2005/8/layout/orgChart1"/>
    <dgm:cxn modelId="{11AC8B44-C63B-4335-A478-BA6039E58D79}" type="presParOf" srcId="{63836672-8982-4EA9-B3AE-D01676F3C753}" destId="{34379871-D091-44CD-86E5-BC2C41613605}" srcOrd="8" destOrd="0" presId="urn:microsoft.com/office/officeart/2005/8/layout/orgChart1"/>
    <dgm:cxn modelId="{C296E6FA-5DCA-467B-AE12-EFA31D869D2C}" type="presParOf" srcId="{63836672-8982-4EA9-B3AE-D01676F3C753}" destId="{BC12C30F-CBC8-4926-B8DC-27FAC4624D3F}" srcOrd="9" destOrd="0" presId="urn:microsoft.com/office/officeart/2005/8/layout/orgChart1"/>
    <dgm:cxn modelId="{18013EC5-7548-4570-AA80-924F3BBD126E}" type="presParOf" srcId="{BC12C30F-CBC8-4926-B8DC-27FAC4624D3F}" destId="{B9863076-6B30-47FE-9FF3-2A6E1F44D44F}" srcOrd="0" destOrd="0" presId="urn:microsoft.com/office/officeart/2005/8/layout/orgChart1"/>
    <dgm:cxn modelId="{A196700F-7451-492A-A422-B70AF040072E}" type="presParOf" srcId="{B9863076-6B30-47FE-9FF3-2A6E1F44D44F}" destId="{0CACBCD6-790F-43B3-8CDD-6BF7F5D384F2}" srcOrd="0" destOrd="0" presId="urn:microsoft.com/office/officeart/2005/8/layout/orgChart1"/>
    <dgm:cxn modelId="{A9A3E220-7777-4AE8-B520-9370074A9175}" type="presParOf" srcId="{B9863076-6B30-47FE-9FF3-2A6E1F44D44F}" destId="{1606A237-D027-4C73-8210-E4A06F3B981F}" srcOrd="1" destOrd="0" presId="urn:microsoft.com/office/officeart/2005/8/layout/orgChart1"/>
    <dgm:cxn modelId="{C621CC77-1A60-4A2A-A7B6-9C7107E11D9C}" type="presParOf" srcId="{BC12C30F-CBC8-4926-B8DC-27FAC4624D3F}" destId="{652ECD56-5BC1-498F-B685-6D8413C7AA49}" srcOrd="1" destOrd="0" presId="urn:microsoft.com/office/officeart/2005/8/layout/orgChart1"/>
    <dgm:cxn modelId="{17F52ED5-4ECA-4729-A189-D865E06340F7}" type="presParOf" srcId="{652ECD56-5BC1-498F-B685-6D8413C7AA49}" destId="{C1E4E97D-F901-445E-9133-A4C8CC01991E}" srcOrd="0" destOrd="0" presId="urn:microsoft.com/office/officeart/2005/8/layout/orgChart1"/>
    <dgm:cxn modelId="{15B2615E-0265-4CD7-BBF3-C149DECB0047}" type="presParOf" srcId="{652ECD56-5BC1-498F-B685-6D8413C7AA49}" destId="{F7FBDCC6-9A51-424A-909B-4AE2D07EA7AA}" srcOrd="1" destOrd="0" presId="urn:microsoft.com/office/officeart/2005/8/layout/orgChart1"/>
    <dgm:cxn modelId="{C0BE633D-8552-4EDF-B7F2-2F344377DF4A}" type="presParOf" srcId="{F7FBDCC6-9A51-424A-909B-4AE2D07EA7AA}" destId="{850A4FFB-A4C6-421C-87BF-6CBD742FEEBF}" srcOrd="0" destOrd="0" presId="urn:microsoft.com/office/officeart/2005/8/layout/orgChart1"/>
    <dgm:cxn modelId="{F849F3D5-A132-4BEF-A93F-9E101B1CA492}" type="presParOf" srcId="{850A4FFB-A4C6-421C-87BF-6CBD742FEEBF}" destId="{FA887E28-3836-4D2F-AF4B-587A676384BD}" srcOrd="0" destOrd="0" presId="urn:microsoft.com/office/officeart/2005/8/layout/orgChart1"/>
    <dgm:cxn modelId="{42E3B6FE-34ED-40A5-A21F-020472F68DB5}" type="presParOf" srcId="{850A4FFB-A4C6-421C-87BF-6CBD742FEEBF}" destId="{DAAF4F96-2549-40D0-9752-3E0C3A91FBE4}" srcOrd="1" destOrd="0" presId="urn:microsoft.com/office/officeart/2005/8/layout/orgChart1"/>
    <dgm:cxn modelId="{02D7085A-7DEB-4C43-BE5A-89634A6B2AE8}" type="presParOf" srcId="{F7FBDCC6-9A51-424A-909B-4AE2D07EA7AA}" destId="{6B3A0CD2-EA3B-4746-A7FD-4FE578E8DD07}" srcOrd="1" destOrd="0" presId="urn:microsoft.com/office/officeart/2005/8/layout/orgChart1"/>
    <dgm:cxn modelId="{9DC29BC3-6A4D-45B3-9EBA-0D5458341E06}" type="presParOf" srcId="{F7FBDCC6-9A51-424A-909B-4AE2D07EA7AA}" destId="{3FC78E7C-BFCB-47BD-B1DE-B6A64FBA723A}" srcOrd="2" destOrd="0" presId="urn:microsoft.com/office/officeart/2005/8/layout/orgChart1"/>
    <dgm:cxn modelId="{CA958746-20BB-499A-9576-01F8D3C635A8}" type="presParOf" srcId="{652ECD56-5BC1-498F-B685-6D8413C7AA49}" destId="{8960CF24-389C-4F85-8809-B538CC190551}" srcOrd="2" destOrd="0" presId="urn:microsoft.com/office/officeart/2005/8/layout/orgChart1"/>
    <dgm:cxn modelId="{F04A82F5-306E-4F16-BEAE-7F6623BCFB50}" type="presParOf" srcId="{652ECD56-5BC1-498F-B685-6D8413C7AA49}" destId="{54AE9244-3698-4CDE-8DB4-B376EAE1973B}" srcOrd="3" destOrd="0" presId="urn:microsoft.com/office/officeart/2005/8/layout/orgChart1"/>
    <dgm:cxn modelId="{B9471A4D-67E2-4A70-B723-D26868CAFDA2}" type="presParOf" srcId="{54AE9244-3698-4CDE-8DB4-B376EAE1973B}" destId="{C2250102-0BBA-4EE1-861A-FDA48859DD7C}" srcOrd="0" destOrd="0" presId="urn:microsoft.com/office/officeart/2005/8/layout/orgChart1"/>
    <dgm:cxn modelId="{327D8FF2-D588-40C8-A990-7248914A7AFF}" type="presParOf" srcId="{C2250102-0BBA-4EE1-861A-FDA48859DD7C}" destId="{D391A4BF-D65A-4ADD-AA6C-358B3523EA2D}" srcOrd="0" destOrd="0" presId="urn:microsoft.com/office/officeart/2005/8/layout/orgChart1"/>
    <dgm:cxn modelId="{E9A9BE24-A30B-4693-94BE-2697E7B710CA}" type="presParOf" srcId="{C2250102-0BBA-4EE1-861A-FDA48859DD7C}" destId="{36F5C8A8-9A38-4740-B3FB-7E5FC53BCEDE}" srcOrd="1" destOrd="0" presId="urn:microsoft.com/office/officeart/2005/8/layout/orgChart1"/>
    <dgm:cxn modelId="{C1E3E391-41FE-4149-9C59-A237B85BCAA7}" type="presParOf" srcId="{54AE9244-3698-4CDE-8DB4-B376EAE1973B}" destId="{DA550652-8D8A-4445-9B51-927E5EF05E46}" srcOrd="1" destOrd="0" presId="urn:microsoft.com/office/officeart/2005/8/layout/orgChart1"/>
    <dgm:cxn modelId="{3D7F3E5A-F490-4BAD-A91F-914B676A5413}" type="presParOf" srcId="{54AE9244-3698-4CDE-8DB4-B376EAE1973B}" destId="{4D8B4BC4-A310-433F-A1AE-17905B80AB6C}" srcOrd="2" destOrd="0" presId="urn:microsoft.com/office/officeart/2005/8/layout/orgChart1"/>
    <dgm:cxn modelId="{99A2DF6F-0B2A-44E5-981F-CB381327DAC4}" type="presParOf" srcId="{BC12C30F-CBC8-4926-B8DC-27FAC4624D3F}" destId="{3923B95F-AA96-4FF3-BF29-02FCB452567A}" srcOrd="2" destOrd="0" presId="urn:microsoft.com/office/officeart/2005/8/layout/orgChart1"/>
    <dgm:cxn modelId="{C085816F-B560-474A-BAD0-1EDA0BD3061E}" type="presParOf" srcId="{18966916-D4B6-4DBD-AB90-D6E0D23242C8}" destId="{F9203C38-7715-4215-9114-4BE5EFEB56B7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D67CEE-03B5-434F-9411-C929EF1E93FD}">
      <dsp:nvSpPr>
        <dsp:cNvPr id="0" name=""/>
        <dsp:cNvSpPr/>
      </dsp:nvSpPr>
      <dsp:spPr>
        <a:xfrm>
          <a:off x="0" y="114"/>
          <a:ext cx="6991190" cy="8110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500" kern="1200" dirty="0" err="1"/>
            <a:t>Applications</a:t>
          </a:r>
          <a:endParaRPr lang="de-DE" sz="3500" kern="1200" dirty="0"/>
        </a:p>
      </dsp:txBody>
      <dsp:txXfrm>
        <a:off x="23755" y="23869"/>
        <a:ext cx="6943680" cy="763539"/>
      </dsp:txXfrm>
    </dsp:sp>
    <dsp:sp modelId="{BBD4577D-59C0-4BFB-A92F-D12EEC9BBB88}">
      <dsp:nvSpPr>
        <dsp:cNvPr id="0" name=""/>
        <dsp:cNvSpPr/>
      </dsp:nvSpPr>
      <dsp:spPr>
        <a:xfrm>
          <a:off x="0" y="869184"/>
          <a:ext cx="6977542" cy="667800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 err="1"/>
            <a:t>OpenNI</a:t>
          </a:r>
          <a:endParaRPr lang="de-DE" sz="2900" kern="1200" dirty="0"/>
        </a:p>
      </dsp:txBody>
      <dsp:txXfrm>
        <a:off x="19559" y="888743"/>
        <a:ext cx="6938424" cy="628682"/>
      </dsp:txXfrm>
    </dsp:sp>
    <dsp:sp modelId="{27949D8E-2265-4CD4-8184-9D55ACE66919}">
      <dsp:nvSpPr>
        <dsp:cNvPr id="0" name=""/>
        <dsp:cNvSpPr/>
      </dsp:nvSpPr>
      <dsp:spPr>
        <a:xfrm>
          <a:off x="0" y="1396813"/>
          <a:ext cx="1400768" cy="2185335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900" kern="1200" dirty="0"/>
        </a:p>
      </dsp:txBody>
      <dsp:txXfrm>
        <a:off x="41027" y="1437840"/>
        <a:ext cx="1318714" cy="2103281"/>
      </dsp:txXfrm>
    </dsp:sp>
    <dsp:sp modelId="{8EC53B02-4FCD-4E00-A5B4-1955E9778FAC}">
      <dsp:nvSpPr>
        <dsp:cNvPr id="0" name=""/>
        <dsp:cNvSpPr/>
      </dsp:nvSpPr>
      <dsp:spPr>
        <a:xfrm>
          <a:off x="0" y="3351841"/>
          <a:ext cx="6950326" cy="667800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900" kern="1200"/>
        </a:p>
      </dsp:txBody>
      <dsp:txXfrm>
        <a:off x="19559" y="3371400"/>
        <a:ext cx="6911208" cy="62868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08CE13-58B8-4E4F-BEF4-0E03456E1AB3}">
      <dsp:nvSpPr>
        <dsp:cNvPr id="0" name=""/>
        <dsp:cNvSpPr/>
      </dsp:nvSpPr>
      <dsp:spPr>
        <a:xfrm>
          <a:off x="144021" y="0"/>
          <a:ext cx="2564037" cy="1440160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300" kern="1200" dirty="0" err="1"/>
            <a:t>SensorKinect</a:t>
          </a:r>
          <a:endParaRPr lang="de-DE" sz="3300" kern="1200" dirty="0"/>
        </a:p>
      </dsp:txBody>
      <dsp:txXfrm>
        <a:off x="186202" y="42181"/>
        <a:ext cx="2479675" cy="1355798"/>
      </dsp:txXfrm>
    </dsp:sp>
    <dsp:sp modelId="{5F2C9AF9-C4BD-493A-9DB8-6D26031E55C1}">
      <dsp:nvSpPr>
        <dsp:cNvPr id="0" name=""/>
        <dsp:cNvSpPr/>
      </dsp:nvSpPr>
      <dsp:spPr>
        <a:xfrm>
          <a:off x="2808313" y="0"/>
          <a:ext cx="2530064" cy="1440160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300" kern="1200" dirty="0"/>
            <a:t>NITE</a:t>
          </a:r>
        </a:p>
      </dsp:txBody>
      <dsp:txXfrm>
        <a:off x="2850494" y="42181"/>
        <a:ext cx="2445702" cy="13557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2DAA5D-8F51-40C8-A272-2E847B555E7F}">
      <dsp:nvSpPr>
        <dsp:cNvPr id="0" name=""/>
        <dsp:cNvSpPr/>
      </dsp:nvSpPr>
      <dsp:spPr>
        <a:xfrm>
          <a:off x="0" y="0"/>
          <a:ext cx="6991349" cy="807204"/>
        </a:xfrm>
        <a:prstGeom prst="roundRect">
          <a:avLst>
            <a:gd name="adj" fmla="val 1000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Hardware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(Stereokameras, Mikrofon, Webcam)</a:t>
          </a:r>
        </a:p>
      </dsp:txBody>
      <dsp:txXfrm>
        <a:off x="23642" y="23642"/>
        <a:ext cx="6944065" cy="7599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D67CEE-03B5-434F-9411-C929EF1E93FD}">
      <dsp:nvSpPr>
        <dsp:cNvPr id="0" name=""/>
        <dsp:cNvSpPr/>
      </dsp:nvSpPr>
      <dsp:spPr>
        <a:xfrm>
          <a:off x="3413" y="0"/>
          <a:ext cx="6984522" cy="8169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500" kern="1200"/>
            <a:t>Applications</a:t>
          </a:r>
          <a:endParaRPr lang="de-DE" sz="3500" kern="1200" dirty="0"/>
        </a:p>
      </dsp:txBody>
      <dsp:txXfrm>
        <a:off x="27342" y="23929"/>
        <a:ext cx="6936664" cy="769122"/>
      </dsp:txXfrm>
    </dsp:sp>
    <dsp:sp modelId="{BBD4577D-59C0-4BFB-A92F-D12EEC9BBB88}">
      <dsp:nvSpPr>
        <dsp:cNvPr id="0" name=""/>
        <dsp:cNvSpPr/>
      </dsp:nvSpPr>
      <dsp:spPr>
        <a:xfrm>
          <a:off x="0" y="871838"/>
          <a:ext cx="6984522" cy="3126106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500" kern="1200" dirty="0" err="1"/>
            <a:t>MoveIt</a:t>
          </a:r>
          <a:r>
            <a:rPr lang="de-DE" sz="3500" kern="1200" dirty="0"/>
            <a:t>!</a:t>
          </a:r>
        </a:p>
      </dsp:txBody>
      <dsp:txXfrm>
        <a:off x="91561" y="963399"/>
        <a:ext cx="6801400" cy="294298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9D155D-FCAF-4678-B1F4-2B02D282C6CD}">
      <dsp:nvSpPr>
        <dsp:cNvPr id="0" name=""/>
        <dsp:cNvSpPr/>
      </dsp:nvSpPr>
      <dsp:spPr>
        <a:xfrm>
          <a:off x="0" y="0"/>
          <a:ext cx="6991349" cy="812390"/>
        </a:xfrm>
        <a:prstGeom prst="roundRect">
          <a:avLst>
            <a:gd name="adj" fmla="val 1000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Hardware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(Roboterarm, Roboterhand, Humanoide)</a:t>
          </a:r>
        </a:p>
      </dsp:txBody>
      <dsp:txXfrm>
        <a:off x="23794" y="23794"/>
        <a:ext cx="6943761" cy="76480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60CF24-389C-4F85-8809-B538CC190551}">
      <dsp:nvSpPr>
        <dsp:cNvPr id="0" name=""/>
        <dsp:cNvSpPr/>
      </dsp:nvSpPr>
      <dsp:spPr>
        <a:xfrm>
          <a:off x="5002996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1307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4E97D-F901-445E-9133-A4C8CC01991E}">
      <dsp:nvSpPr>
        <dsp:cNvPr id="0" name=""/>
        <dsp:cNvSpPr/>
      </dsp:nvSpPr>
      <dsp:spPr>
        <a:xfrm>
          <a:off x="5002996" y="1573244"/>
          <a:ext cx="91440" cy="37519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5191"/>
              </a:lnTo>
              <a:lnTo>
                <a:pt x="109004" y="375191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379871-D091-44CD-86E5-BC2C41613605}">
      <dsp:nvSpPr>
        <dsp:cNvPr id="0" name=""/>
        <dsp:cNvSpPr/>
      </dsp:nvSpPr>
      <dsp:spPr>
        <a:xfrm>
          <a:off x="2986973" y="509452"/>
          <a:ext cx="2469305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2469305" y="447354"/>
              </a:lnTo>
              <a:lnTo>
                <a:pt x="2469305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4F7FE-3E72-4979-B084-9DF4603B585D}">
      <dsp:nvSpPr>
        <dsp:cNvPr id="0" name=""/>
        <dsp:cNvSpPr/>
      </dsp:nvSpPr>
      <dsp:spPr>
        <a:xfrm>
          <a:off x="3764242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107587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42E992-AD6A-4B1E-ADBF-AC93681B7E1D}">
      <dsp:nvSpPr>
        <dsp:cNvPr id="0" name=""/>
        <dsp:cNvSpPr/>
      </dsp:nvSpPr>
      <dsp:spPr>
        <a:xfrm>
          <a:off x="3764242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110664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40366-07B5-4F87-9C44-6B1B85CA12AA}">
      <dsp:nvSpPr>
        <dsp:cNvPr id="0" name=""/>
        <dsp:cNvSpPr/>
      </dsp:nvSpPr>
      <dsp:spPr>
        <a:xfrm>
          <a:off x="2986973" y="509452"/>
          <a:ext cx="1230551" cy="5543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47354"/>
              </a:lnTo>
              <a:lnTo>
                <a:pt x="1230551" y="447354"/>
              </a:lnTo>
              <a:lnTo>
                <a:pt x="1230551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901EFC-8E48-46AE-842A-9BA698138F3E}">
      <dsp:nvSpPr>
        <dsp:cNvPr id="0" name=""/>
        <dsp:cNvSpPr/>
      </dsp:nvSpPr>
      <dsp:spPr>
        <a:xfrm>
          <a:off x="2534129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9599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D3DA43-0B5B-4523-80DD-E2E34D82205C}">
      <dsp:nvSpPr>
        <dsp:cNvPr id="0" name=""/>
        <dsp:cNvSpPr/>
      </dsp:nvSpPr>
      <dsp:spPr>
        <a:xfrm>
          <a:off x="2534129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9599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77BACE-1733-45A4-9CAA-EB6A02DAF6FB}">
      <dsp:nvSpPr>
        <dsp:cNvPr id="0" name=""/>
        <dsp:cNvSpPr/>
      </dsp:nvSpPr>
      <dsp:spPr>
        <a:xfrm>
          <a:off x="2941253" y="509452"/>
          <a:ext cx="91440" cy="5543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47354"/>
              </a:lnTo>
              <a:lnTo>
                <a:pt x="46158" y="447354"/>
              </a:lnTo>
              <a:lnTo>
                <a:pt x="46158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161F2E-98FE-4938-B3D9-0B6A0D19325A}">
      <dsp:nvSpPr>
        <dsp:cNvPr id="0" name=""/>
        <dsp:cNvSpPr/>
      </dsp:nvSpPr>
      <dsp:spPr>
        <a:xfrm>
          <a:off x="1295661" y="1573244"/>
          <a:ext cx="91440" cy="9946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94608"/>
              </a:lnTo>
              <a:lnTo>
                <a:pt x="95452" y="9946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E9CD3-76C5-4488-84E0-937161AF176B}">
      <dsp:nvSpPr>
        <dsp:cNvPr id="0" name=""/>
        <dsp:cNvSpPr/>
      </dsp:nvSpPr>
      <dsp:spPr>
        <a:xfrm>
          <a:off x="1295661" y="1573244"/>
          <a:ext cx="91440" cy="3734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3484"/>
              </a:lnTo>
              <a:lnTo>
                <a:pt x="95452" y="3734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BDD55-9F31-4392-AFC3-1F6910B537AF}">
      <dsp:nvSpPr>
        <dsp:cNvPr id="0" name=""/>
        <dsp:cNvSpPr/>
      </dsp:nvSpPr>
      <dsp:spPr>
        <a:xfrm>
          <a:off x="1748942" y="509452"/>
          <a:ext cx="1238030" cy="554339"/>
        </a:xfrm>
        <a:custGeom>
          <a:avLst/>
          <a:gdLst/>
          <a:ahLst/>
          <a:cxnLst/>
          <a:rect l="0" t="0" r="0" b="0"/>
          <a:pathLst>
            <a:path>
              <a:moveTo>
                <a:pt x="1238030" y="0"/>
              </a:moveTo>
              <a:lnTo>
                <a:pt x="1238030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F6CDB9-4B69-4D7F-9361-B720EDFE3284}">
      <dsp:nvSpPr>
        <dsp:cNvPr id="0" name=""/>
        <dsp:cNvSpPr/>
      </dsp:nvSpPr>
      <dsp:spPr>
        <a:xfrm>
          <a:off x="61380" y="1573244"/>
          <a:ext cx="91440" cy="9864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86442"/>
              </a:lnTo>
              <a:lnTo>
                <a:pt x="90348" y="98644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41D07E-0D69-4849-B6D6-BDA55DBA117B}">
      <dsp:nvSpPr>
        <dsp:cNvPr id="0" name=""/>
        <dsp:cNvSpPr/>
      </dsp:nvSpPr>
      <dsp:spPr>
        <a:xfrm>
          <a:off x="61380" y="1573244"/>
          <a:ext cx="91440" cy="3658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5858"/>
              </a:lnTo>
              <a:lnTo>
                <a:pt x="90348" y="3658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27B7D4-FF32-400E-A255-54B3F0EE6DFB}">
      <dsp:nvSpPr>
        <dsp:cNvPr id="0" name=""/>
        <dsp:cNvSpPr/>
      </dsp:nvSpPr>
      <dsp:spPr>
        <a:xfrm>
          <a:off x="514662" y="509452"/>
          <a:ext cx="2472311" cy="554339"/>
        </a:xfrm>
        <a:custGeom>
          <a:avLst/>
          <a:gdLst/>
          <a:ahLst/>
          <a:cxnLst/>
          <a:rect l="0" t="0" r="0" b="0"/>
          <a:pathLst>
            <a:path>
              <a:moveTo>
                <a:pt x="2472311" y="0"/>
              </a:moveTo>
              <a:lnTo>
                <a:pt x="2472311" y="447354"/>
              </a:lnTo>
              <a:lnTo>
                <a:pt x="0" y="447354"/>
              </a:lnTo>
              <a:lnTo>
                <a:pt x="0" y="5543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D2EED8-064C-4CF2-BA29-22F73F317764}">
      <dsp:nvSpPr>
        <dsp:cNvPr id="0" name=""/>
        <dsp:cNvSpPr/>
      </dsp:nvSpPr>
      <dsp:spPr>
        <a:xfrm>
          <a:off x="2477520" y="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Gestensteuerung </a:t>
          </a:r>
        </a:p>
      </dsp:txBody>
      <dsp:txXfrm>
        <a:off x="2477520" y="0"/>
        <a:ext cx="1018904" cy="509452"/>
      </dsp:txXfrm>
    </dsp:sp>
    <dsp:sp modelId="{F359FAA7-EE79-45E5-967F-7C4844896E91}">
      <dsp:nvSpPr>
        <dsp:cNvPr id="0" name=""/>
        <dsp:cNvSpPr/>
      </dsp:nvSpPr>
      <dsp:spPr>
        <a:xfrm>
          <a:off x="5209" y="1063791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Grundlagen-ermittlung</a:t>
          </a:r>
        </a:p>
      </dsp:txBody>
      <dsp:txXfrm>
        <a:off x="5209" y="1063791"/>
        <a:ext cx="1018904" cy="509452"/>
      </dsp:txXfrm>
    </dsp:sp>
    <dsp:sp modelId="{01F064D2-98DE-48AC-8E5F-AECCC01E83C2}">
      <dsp:nvSpPr>
        <dsp:cNvPr id="0" name=""/>
        <dsp:cNvSpPr/>
      </dsp:nvSpPr>
      <dsp:spPr>
        <a:xfrm>
          <a:off x="151728" y="1684376"/>
          <a:ext cx="1018904" cy="509452"/>
        </a:xfrm>
        <a:prstGeom prst="rect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Stereokameras</a:t>
          </a:r>
        </a:p>
      </dsp:txBody>
      <dsp:txXfrm>
        <a:off x="151728" y="1684376"/>
        <a:ext cx="1018904" cy="509452"/>
      </dsp:txXfrm>
    </dsp:sp>
    <dsp:sp modelId="{D3803F56-0914-454D-845C-782D3BB500E7}">
      <dsp:nvSpPr>
        <dsp:cNvPr id="0" name=""/>
        <dsp:cNvSpPr/>
      </dsp:nvSpPr>
      <dsp:spPr>
        <a:xfrm>
          <a:off x="151728" y="2304960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1.2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Benötigte Software/Hardware</a:t>
          </a:r>
        </a:p>
      </dsp:txBody>
      <dsp:txXfrm>
        <a:off x="151728" y="2304960"/>
        <a:ext cx="1018904" cy="509452"/>
      </dsp:txXfrm>
    </dsp:sp>
    <dsp:sp modelId="{D3971566-7794-4D5F-AD89-C41747A59B10}">
      <dsp:nvSpPr>
        <dsp:cNvPr id="0" name=""/>
        <dsp:cNvSpPr/>
      </dsp:nvSpPr>
      <dsp:spPr>
        <a:xfrm>
          <a:off x="1239490" y="1063791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Konzeptionierung</a:t>
          </a:r>
        </a:p>
      </dsp:txBody>
      <dsp:txXfrm>
        <a:off x="1239490" y="1063791"/>
        <a:ext cx="1018904" cy="509452"/>
      </dsp:txXfrm>
    </dsp:sp>
    <dsp:sp modelId="{21575EB1-C8B5-4855-9E9B-6BB6909917B7}">
      <dsp:nvSpPr>
        <dsp:cNvPr id="0" name=""/>
        <dsp:cNvSpPr/>
      </dsp:nvSpPr>
      <dsp:spPr>
        <a:xfrm>
          <a:off x="1391113" y="1692002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Hardwarekonzept</a:t>
          </a:r>
        </a:p>
      </dsp:txBody>
      <dsp:txXfrm>
        <a:off x="1391113" y="1692002"/>
        <a:ext cx="1018904" cy="509452"/>
      </dsp:txXfrm>
    </dsp:sp>
    <dsp:sp modelId="{90B16234-B264-4B74-A5AE-26B62C6AA0C8}">
      <dsp:nvSpPr>
        <dsp:cNvPr id="0" name=""/>
        <dsp:cNvSpPr/>
      </dsp:nvSpPr>
      <dsp:spPr>
        <a:xfrm>
          <a:off x="1391113" y="2313127"/>
          <a:ext cx="1018904" cy="509452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2.2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Softwarekonzept</a:t>
          </a:r>
        </a:p>
      </dsp:txBody>
      <dsp:txXfrm>
        <a:off x="1391113" y="2313127"/>
        <a:ext cx="1018904" cy="509452"/>
      </dsp:txXfrm>
    </dsp:sp>
    <dsp:sp modelId="{B142851B-425C-46FA-BC7D-09EE917E838E}">
      <dsp:nvSpPr>
        <dsp:cNvPr id="0" name=""/>
        <dsp:cNvSpPr/>
      </dsp:nvSpPr>
      <dsp:spPr>
        <a:xfrm>
          <a:off x="2477958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Realisierung</a:t>
          </a:r>
        </a:p>
      </dsp:txBody>
      <dsp:txXfrm>
        <a:off x="2477958" y="1063791"/>
        <a:ext cx="1018904" cy="509452"/>
      </dsp:txXfrm>
    </dsp:sp>
    <dsp:sp modelId="{D59F2064-F461-42FE-A21B-421A1E13EE0D}">
      <dsp:nvSpPr>
        <dsp:cNvPr id="0" name=""/>
        <dsp:cNvSpPr/>
      </dsp:nvSpPr>
      <dsp:spPr>
        <a:xfrm>
          <a:off x="2633729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Einrichtung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Softwarepakete</a:t>
          </a:r>
        </a:p>
      </dsp:txBody>
      <dsp:txXfrm>
        <a:off x="2633729" y="1684376"/>
        <a:ext cx="1018904" cy="509452"/>
      </dsp:txXfrm>
    </dsp:sp>
    <dsp:sp modelId="{7F6900BC-E7AB-4454-8DBF-74984B450182}">
      <dsp:nvSpPr>
        <dsp:cNvPr id="0" name=""/>
        <dsp:cNvSpPr/>
      </dsp:nvSpPr>
      <dsp:spPr>
        <a:xfrm>
          <a:off x="2633729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3.2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Programmierung der zusätzlichen Software</a:t>
          </a:r>
        </a:p>
      </dsp:txBody>
      <dsp:txXfrm>
        <a:off x="2633729" y="2304960"/>
        <a:ext cx="1018904" cy="509452"/>
      </dsp:txXfrm>
    </dsp:sp>
    <dsp:sp modelId="{457729F1-1494-42DF-9FA0-B5D5178E3B02}">
      <dsp:nvSpPr>
        <dsp:cNvPr id="0" name=""/>
        <dsp:cNvSpPr/>
      </dsp:nvSpPr>
      <dsp:spPr>
        <a:xfrm>
          <a:off x="3708072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Tests </a:t>
          </a:r>
        </a:p>
      </dsp:txBody>
      <dsp:txXfrm>
        <a:off x="3708072" y="1063791"/>
        <a:ext cx="1018904" cy="509452"/>
      </dsp:txXfrm>
    </dsp:sp>
    <dsp:sp modelId="{FB363923-DB47-48FC-B185-EDFBCF4CA800}">
      <dsp:nvSpPr>
        <dsp:cNvPr id="0" name=""/>
        <dsp:cNvSpPr/>
      </dsp:nvSpPr>
      <dsp:spPr>
        <a:xfrm>
          <a:off x="3874907" y="1684376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Anwendung „</a:t>
          </a:r>
          <a:r>
            <a:rPr lang="de-DE" sz="800" kern="1200" dirty="0" err="1"/>
            <a:t>TurtleSim</a:t>
          </a:r>
          <a:r>
            <a:rPr lang="de-DE" sz="800" kern="1200" dirty="0"/>
            <a:t>“</a:t>
          </a:r>
        </a:p>
      </dsp:txBody>
      <dsp:txXfrm>
        <a:off x="3874907" y="1684376"/>
        <a:ext cx="1018904" cy="509452"/>
      </dsp:txXfrm>
    </dsp:sp>
    <dsp:sp modelId="{90D8DFBB-EDAB-4C55-BD18-66ED8403CEE5}">
      <dsp:nvSpPr>
        <dsp:cNvPr id="0" name=""/>
        <dsp:cNvSpPr/>
      </dsp:nvSpPr>
      <dsp:spPr>
        <a:xfrm>
          <a:off x="3871830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4.2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Test in der Simulation und Fehlerbehebung</a:t>
          </a:r>
        </a:p>
      </dsp:txBody>
      <dsp:txXfrm>
        <a:off x="3871830" y="2304960"/>
        <a:ext cx="1018904" cy="509452"/>
      </dsp:txXfrm>
    </dsp:sp>
    <dsp:sp modelId="{0CACBCD6-790F-43B3-8CDD-6BF7F5D384F2}">
      <dsp:nvSpPr>
        <dsp:cNvPr id="0" name=""/>
        <dsp:cNvSpPr/>
      </dsp:nvSpPr>
      <dsp:spPr>
        <a:xfrm>
          <a:off x="4946826" y="1063791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und Optimierung</a:t>
          </a:r>
        </a:p>
      </dsp:txBody>
      <dsp:txXfrm>
        <a:off x="4946826" y="1063791"/>
        <a:ext cx="1018904" cy="509452"/>
      </dsp:txXfrm>
    </dsp:sp>
    <dsp:sp modelId="{FA887E28-3836-4D2F-AF4B-587A676384BD}">
      <dsp:nvSpPr>
        <dsp:cNvPr id="0" name=""/>
        <dsp:cNvSpPr/>
      </dsp:nvSpPr>
      <dsp:spPr>
        <a:xfrm>
          <a:off x="5112000" y="1693709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5.1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Inbetriebnahme Roboterarm</a:t>
          </a:r>
        </a:p>
      </dsp:txBody>
      <dsp:txXfrm>
        <a:off x="5112000" y="1693709"/>
        <a:ext cx="1018904" cy="509452"/>
      </dsp:txXfrm>
    </dsp:sp>
    <dsp:sp modelId="{D391A4BF-D65A-4ADD-AA6C-358B3523EA2D}">
      <dsp:nvSpPr>
        <dsp:cNvPr id="0" name=""/>
        <dsp:cNvSpPr/>
      </dsp:nvSpPr>
      <dsp:spPr>
        <a:xfrm>
          <a:off x="5116076" y="2304960"/>
          <a:ext cx="1018904" cy="5094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6.1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800" kern="1200" dirty="0"/>
            <a:t>Fehlersuche </a:t>
          </a:r>
          <a:r>
            <a:rPr lang="de-DE" sz="800" kern="1200"/>
            <a:t>und Optimierung</a:t>
          </a:r>
          <a:endParaRPr lang="de-DE" sz="800" kern="1200" dirty="0"/>
        </a:p>
      </dsp:txBody>
      <dsp:txXfrm>
        <a:off x="5116076" y="2304960"/>
        <a:ext cx="1018904" cy="509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jpeg>
</file>

<file path=ppt/media/image2.jpeg>
</file>

<file path=ppt/media/image3.jpg>
</file>

<file path=ppt/media/image4.jpeg>
</file>

<file path=ppt/media/image5.jpeg>
</file>

<file path=ppt/media/image6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CBA84C-8116-41D9-92DD-A18BA4BB9412}" type="datetimeFigureOut">
              <a:rPr lang="de-DE" smtClean="0"/>
              <a:t>17.05.2019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1943100" y="8678118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ctr"/>
            <a:fld id="{0B4E03F4-693C-45B2-A7AD-D1F8CFC3F73E}" type="slidenum">
              <a:rPr lang="de-DE" smtClean="0"/>
              <a:pPr algn="ctr"/>
              <a:t>‹Nr.›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0B1069C-699D-47B6-8DE3-F8B4DD34A7C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14" name="Kopfzeilenplatzhalter 13">
            <a:extLst>
              <a:ext uri="{FF2B5EF4-FFF2-40B4-BE49-F238E27FC236}">
                <a16:creationId xmlns:a16="http://schemas.microsoft.com/office/drawing/2014/main" id="{688223D4-79AD-4054-9823-EA652659C3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8067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1489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dem Bild ist die Stereokamera „ZED“ von Stereolabs zusehen. Diese Arbeitet mit zwei hochauflösenden RGB-Kameras, um die Tiefenwahrnehmung des Sehapparates des Menschen zu imitieren.</a:t>
            </a:r>
          </a:p>
          <a:p>
            <a:r>
              <a:rPr lang="de-DE" dirty="0"/>
              <a:t>Um aus den zwei RGB-Bildern Tiefeninformationen zu gewinnen, müssen diese in mehreren Schritten ausgewertet werden. </a:t>
            </a:r>
          </a:p>
          <a:p>
            <a:endParaRPr lang="de-DE" dirty="0"/>
          </a:p>
          <a:p>
            <a:pPr marL="228600" indent="-228600">
              <a:buAutoNum type="arabicPeriod"/>
            </a:pPr>
            <a:r>
              <a:rPr lang="de-DE" dirty="0" err="1"/>
              <a:t>Rektifizierung</a:t>
            </a:r>
            <a:r>
              <a:rPr lang="de-DE" dirty="0"/>
              <a:t> -&gt; Bearbeitung der Bilder um eine virtuelle parallele Ausrichtung der Kameras, durch das Wissen über die Transformationsmatrizen, zu erreichen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Merkmalsextraktion -&gt; Extraktion von markanten Merkmalen im Bild durch aufwendige Algorithmen(Bsp. SIFT, MSER, …)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228600" indent="-228600">
              <a:buAutoNum type="arabicPeriod"/>
            </a:pPr>
            <a:r>
              <a:rPr lang="de-DE" dirty="0"/>
              <a:t>Korrespondenzsuche -&gt; durch Algorithmus die korrespondierenden Bildpunkte in den beiden RGB-Bildern finden</a:t>
            </a:r>
          </a:p>
          <a:p>
            <a:pPr marL="228600" indent="-228600">
              <a:buAutoNum type="arabicPeriod"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2521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dem Bild ist eine „Kinect V2“ von Microsoft zu sehen. Am Beispiel dieser soll das Prinzip einer TOF-Kamera beschrieben werden.</a:t>
            </a:r>
          </a:p>
          <a:p>
            <a:endParaRPr lang="de-DE" dirty="0"/>
          </a:p>
          <a:p>
            <a:r>
              <a:rPr lang="de-DE" dirty="0"/>
              <a:t>Die „Kinect V2“ arbeitet mit einem hochauflösenden RGB-Bildsensor, einem IR-Bildsensor und einem IR-Emitter.</a:t>
            </a:r>
          </a:p>
          <a:p>
            <a:r>
              <a:rPr lang="de-DE" dirty="0"/>
              <a:t>Um Tiefeninformationen zu dem RGB-Bild zu gewinnen sendet die „Kinect V2“ mit Hilfe des IR-Emitters Lichtstrahlen aus.</a:t>
            </a:r>
          </a:p>
          <a:p>
            <a:r>
              <a:rPr lang="de-DE" dirty="0"/>
              <a:t>Diese werden von Oberflächen reflektiert und von dem IR-Bildsensor detektiert wenn sie wieder an der Kamera ankommen. </a:t>
            </a:r>
          </a:p>
          <a:p>
            <a:r>
              <a:rPr lang="de-DE" dirty="0"/>
              <a:t>Es kann jetzt die Zeit zwischen Aussenden und Detektieren der Lichtstrahlen errechnet werden. Mit der Lichtgeschwindigkeit kann aus der Zeit die Entfernung zum reflektierenden Objekt errechnet werden.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62167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dem Bild ist eine „Kinect V1“ von Microsoft zu sehen. Diese arbeitet mit einem RGB-Bildsensor einem IR-Emitter und einem IR-Sensor.</a:t>
            </a:r>
          </a:p>
          <a:p>
            <a:r>
              <a:rPr lang="de-DE" dirty="0"/>
              <a:t>Anders als bei der TOF-Kamera wird hier nicht die Zeit zwischen Aussenden und Detektieren der Lichtstrahlen gemessen. Es wird dauerhaft ein bekanntes IR-Muster ausgesendet und durch den bekannten Abstand zwischen Emitter und Sensor eine Triangulation durchgeführt, um die Entfernung zu Objekten zu ermitteln.</a:t>
            </a:r>
          </a:p>
          <a:p>
            <a:r>
              <a:rPr lang="de-DE" dirty="0"/>
              <a:t>Dies basiert also auf einem ähnlichen Prinzip wie bei der Embedded Stereo Kamera, nur das hier aufwendige Algorithmen umgangen werden.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1194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81454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Hardwarekonzept besteht aus der Kinect, einem PC, einem Mikrocontrollerboard und dem Roboterarm „</a:t>
            </a:r>
            <a:r>
              <a:rPr lang="de-DE" dirty="0" err="1"/>
              <a:t>rob_arm_small</a:t>
            </a:r>
            <a:r>
              <a:rPr lang="de-DE" dirty="0"/>
              <a:t>“. Die Kinect wird mit dem PC über USB verbunden. Über USB wird dem PC der Zugriff auf RGB- und Tiefenbilder der Kinect ermöglicht. Der PC ist über seine Netzwerkschnittstelle mit dem selben </a:t>
            </a:r>
            <a:r>
              <a:rPr lang="de-DE" dirty="0" err="1"/>
              <a:t>Ethernetnetzwerk</a:t>
            </a:r>
            <a:r>
              <a:rPr lang="de-DE" dirty="0"/>
              <a:t> verbunden wie das Microcontrollerboard. </a:t>
            </a:r>
          </a:p>
          <a:p>
            <a:r>
              <a:rPr lang="de-DE" dirty="0"/>
              <a:t>Über das Netzwerk werden die Steuerinformationen vom PC an das Microcontrollerboard zur Verarbeitung gesendet. Das Mikrocontrollerboard ist über 6 Leitungen mit dem Roboterarm „</a:t>
            </a:r>
            <a:r>
              <a:rPr lang="de-DE" dirty="0" err="1"/>
              <a:t>rob_arm_small</a:t>
            </a:r>
            <a:r>
              <a:rPr lang="de-DE" dirty="0"/>
              <a:t>“ verbunden. Der Mikrocontroller verarbeitet die Steuerinformationen und sendet dem entsprechende PWM-Signale an die Servos des Roboterarms. Durch die PWM-Signale werden die Servos entsprechend bewegt, sodass sich der Manipulator des Roboterarmes an die vom PC berechnete Position bewegt.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28060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8817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Auf dem verwendeten PC wird als Betriebssystem „Windows 10“ verwendet. Dieses fungiert aber nur als Hostbetriebssystem für ein „Linux Ubuntu 16.04“ welches in einer virtuellen Maschine(</a:t>
            </a:r>
            <a:r>
              <a:rPr lang="de-DE" dirty="0" err="1"/>
              <a:t>VmWare</a:t>
            </a:r>
            <a:r>
              <a:rPr lang="de-DE" dirty="0"/>
              <a:t> Player) läuft. </a:t>
            </a:r>
          </a:p>
          <a:p>
            <a:r>
              <a:rPr lang="de-DE" dirty="0"/>
              <a:t>Unter dieser Linux-Distribution ist das ROS Framework in der Version „</a:t>
            </a:r>
            <a:r>
              <a:rPr lang="de-DE" dirty="0" err="1"/>
              <a:t>Kinetic</a:t>
            </a:r>
            <a:r>
              <a:rPr lang="de-DE" dirty="0"/>
              <a:t> </a:t>
            </a:r>
            <a:r>
              <a:rPr lang="de-DE" dirty="0" err="1"/>
              <a:t>Kame</a:t>
            </a:r>
            <a:r>
              <a:rPr lang="de-DE" dirty="0"/>
              <a:t>“ installiert. In ROS sind die Pakete „</a:t>
            </a:r>
            <a:r>
              <a:rPr lang="de-DE" dirty="0" err="1"/>
              <a:t>Openni_launch</a:t>
            </a:r>
            <a:r>
              <a:rPr lang="de-DE" dirty="0"/>
              <a:t>“, „</a:t>
            </a:r>
            <a:r>
              <a:rPr lang="de-DE" dirty="0" err="1"/>
              <a:t>Openni_tracker</a:t>
            </a:r>
            <a:r>
              <a:rPr lang="de-DE" dirty="0"/>
              <a:t>“, „</a:t>
            </a:r>
            <a:r>
              <a:rPr lang="de-DE" dirty="0" err="1"/>
              <a:t>gesture_control</a:t>
            </a:r>
            <a:r>
              <a:rPr lang="de-DE" dirty="0"/>
              <a:t>“, „</a:t>
            </a:r>
            <a:r>
              <a:rPr lang="de-DE" dirty="0" err="1"/>
              <a:t>MoveIt</a:t>
            </a:r>
            <a:r>
              <a:rPr lang="de-DE" dirty="0"/>
              <a:t>!“ und „</a:t>
            </a:r>
            <a:r>
              <a:rPr lang="de-DE" dirty="0" err="1"/>
              <a:t>hw_interface_node</a:t>
            </a:r>
            <a:r>
              <a:rPr lang="de-DE" dirty="0"/>
              <a:t>“ installiert. </a:t>
            </a:r>
          </a:p>
          <a:p>
            <a:r>
              <a:rPr lang="de-DE" dirty="0"/>
              <a:t>Das Paket „</a:t>
            </a:r>
            <a:r>
              <a:rPr lang="de-DE" dirty="0" err="1"/>
              <a:t>Openni_launch</a:t>
            </a:r>
            <a:r>
              <a:rPr lang="de-DE" dirty="0"/>
              <a:t>“ nutzt das Treiberpaket „</a:t>
            </a:r>
            <a:r>
              <a:rPr lang="de-DE" dirty="0" err="1"/>
              <a:t>PrimeSense</a:t>
            </a:r>
            <a:r>
              <a:rPr lang="de-DE" dirty="0"/>
              <a:t>“ um auf die Hardware der </a:t>
            </a:r>
            <a:r>
              <a:rPr lang="de-DE" dirty="0" err="1"/>
              <a:t>kinect</a:t>
            </a:r>
            <a:r>
              <a:rPr lang="de-DE" dirty="0"/>
              <a:t> zuzugreifen. </a:t>
            </a:r>
          </a:p>
          <a:p>
            <a:r>
              <a:rPr lang="de-DE" dirty="0"/>
              <a:t>Das Paket „</a:t>
            </a:r>
            <a:r>
              <a:rPr lang="de-DE" dirty="0" err="1"/>
              <a:t>Openni_tracker</a:t>
            </a:r>
            <a:r>
              <a:rPr lang="de-DE" dirty="0"/>
              <a:t>“ greift auf die zur Verfügung gestellten Daten vom „</a:t>
            </a:r>
            <a:r>
              <a:rPr lang="de-DE" dirty="0" err="1"/>
              <a:t>Openni_launch</a:t>
            </a:r>
            <a:r>
              <a:rPr lang="de-DE" dirty="0"/>
              <a:t>“ Paket zu.</a:t>
            </a:r>
          </a:p>
          <a:p>
            <a:r>
              <a:rPr lang="de-DE" dirty="0"/>
              <a:t>Mit Hilfe des „NITE“ Algorithmus berechnet das „</a:t>
            </a:r>
            <a:r>
              <a:rPr lang="de-DE" dirty="0" err="1"/>
              <a:t>Openni_tracker</a:t>
            </a:r>
            <a:r>
              <a:rPr lang="de-DE" dirty="0"/>
              <a:t>“ Paket die Positionsdaten des erkannten Skeletts und aktualisiert diese laufend. Das Packet „</a:t>
            </a:r>
            <a:r>
              <a:rPr lang="de-DE" dirty="0" err="1"/>
              <a:t>gesture_control</a:t>
            </a:r>
            <a:r>
              <a:rPr lang="de-DE" dirty="0"/>
              <a:t>“ nimmt diese Positionsdaten und berechnet daraus neue Positionsdaten für den Manipulator des Roboterarms. Das Packet „</a:t>
            </a:r>
            <a:r>
              <a:rPr lang="de-DE" dirty="0" err="1"/>
              <a:t>MoveIt</a:t>
            </a:r>
            <a:r>
              <a:rPr lang="de-DE" dirty="0"/>
              <a:t>!“ berechnet aus den neuen Positionsdaten </a:t>
            </a:r>
            <a:r>
              <a:rPr lang="de-DE" dirty="0" err="1"/>
              <a:t>entprechende</a:t>
            </a:r>
            <a:r>
              <a:rPr lang="de-DE" dirty="0"/>
              <a:t> Steuerinformationen/Steueranweisungen für den Roboterarm. Der </a:t>
            </a:r>
            <a:r>
              <a:rPr lang="de-DE" dirty="0" err="1"/>
              <a:t>Node</a:t>
            </a:r>
            <a:r>
              <a:rPr lang="de-DE" dirty="0"/>
              <a:t> „</a:t>
            </a:r>
            <a:r>
              <a:rPr lang="de-DE" dirty="0" err="1"/>
              <a:t>hw_interface_node</a:t>
            </a:r>
            <a:r>
              <a:rPr lang="de-DE" dirty="0"/>
              <a:t>“ verarbeitet diese Steuerinformationen/Steueranweisungen und sendet diese an das Mikrocontrollerboard.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80531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29469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21362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1181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812612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4166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7616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7944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Nach dem Erfolg des Touchscreen ist sicher das die Intuitive Bedienung von Technologien einen großen Einfluss auf den Erfolg dieser hat.</a:t>
            </a:r>
          </a:p>
          <a:p>
            <a:r>
              <a:rPr lang="de-DE" dirty="0"/>
              <a:t>Selbst in Küchenmaschinen wie dem „Thermomix“ von Vorwerk werden heute Touchscreens verbaut.</a:t>
            </a:r>
          </a:p>
          <a:p>
            <a:r>
              <a:rPr lang="de-DE" dirty="0"/>
              <a:t>Da die Robotik immer wichtiger wird für die Industrie und andere Nutzergruppen von Robotern, stellt sich nun die Frage wie eine Intuitive Steuerung hier aussehen könnte.</a:t>
            </a:r>
          </a:p>
          <a:p>
            <a:r>
              <a:rPr lang="de-DE" dirty="0"/>
              <a:t>Bei den humanoiden Robotern oder Roboterarmen bietet sich hier ganz klar die Gestensteuerung an.</a:t>
            </a:r>
          </a:p>
          <a:p>
            <a:r>
              <a:rPr lang="de-DE" dirty="0"/>
              <a:t>Mit einer Gestensteuerung für diese Robotergruppen könnte ein neuer Nutzer nach nur einer kurzen Einweisung diesen mit Sicherheit bereits gut steuern.</a:t>
            </a:r>
          </a:p>
          <a:p>
            <a:r>
              <a:rPr lang="de-DE" dirty="0"/>
              <a:t>Wenn diese </a:t>
            </a:r>
            <a:r>
              <a:rPr lang="de-DE" dirty="0" err="1"/>
              <a:t>Intuitivität</a:t>
            </a:r>
            <a:r>
              <a:rPr lang="de-DE" dirty="0"/>
              <a:t> einen ähnlichen Einfluss wie bei den Touchscreens hat würde dies eine größere Verbreitung von Robotik vorantreiben und die Entwicklungen in diesem Gebiet weiter beschleunigen</a:t>
            </a:r>
          </a:p>
          <a:p>
            <a:endParaRPr lang="de-DE" dirty="0"/>
          </a:p>
          <a:p>
            <a:r>
              <a:rPr lang="de-DE" dirty="0"/>
              <a:t>Aufgrund dessen soll eine Gestensteuerung unter ROS für einen Roboterarm entwickelt werden.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4834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Zielsetzung kann in fünf Teilziele aufgeteilt werden. </a:t>
            </a:r>
          </a:p>
          <a:p>
            <a:r>
              <a:rPr lang="de-DE" dirty="0"/>
              <a:t>Im ersten Schritt soll der Zugriff auf die Bilddaten einer Stereokamera unter ROS ermöglicht werden.</a:t>
            </a:r>
          </a:p>
          <a:p>
            <a:r>
              <a:rPr lang="de-DE" dirty="0"/>
              <a:t>Als zweites Teilziel ist das Tracking des menschlichen Skeletts zu ermöglichen.</a:t>
            </a:r>
          </a:p>
          <a:p>
            <a:r>
              <a:rPr lang="de-DE" dirty="0"/>
              <a:t>In den Schritten drei und vier soll Software zur Verarbeitung von Skelett-Positionsdaten und zur Generierung von Steueranweisungen programmiert werden.</a:t>
            </a:r>
          </a:p>
          <a:p>
            <a:r>
              <a:rPr lang="de-DE" dirty="0"/>
              <a:t>Im fünften Schritt sollen die Steueranweisungen an den Roboterarm „</a:t>
            </a:r>
            <a:r>
              <a:rPr lang="de-DE" dirty="0" err="1"/>
              <a:t>rob_arm_small</a:t>
            </a:r>
            <a:r>
              <a:rPr lang="de-DE" dirty="0"/>
              <a:t>“ übertragen werden und dieser wie erfolgreich gesteuert werden.</a:t>
            </a:r>
          </a:p>
          <a:p>
            <a:r>
              <a:rPr lang="de-DE" dirty="0"/>
              <a:t>Als Erfolg wird hier gewertet das der Roboterarm sich intuitiv mit Gesten an die gewünschte Position bewegen lässt.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8348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8385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Der Projektstrukturplan soll ein Überblick über das Projekt bringen.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832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837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ctr"/>
            <a:fld id="{0B4E03F4-693C-45B2-A7AD-D1F8CFC3F73E}" type="slidenum">
              <a:rPr lang="de-DE" smtClean="0"/>
              <a:pPr algn="ctr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1954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C3085-9E40-4B1B-98DC-711A6FC747FA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29746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380D-630C-4510-8119-B05B348AFB51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00616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F695F-F4E7-49CB-94F0-60497FA64F35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5669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1902D-1E9A-4E41-9E16-76027E565B97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508886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36CFD-2377-4DA3-AC1E-E9B7353525EB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6340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C00F39-19C8-4D83-8BC7-C415ACCBC49F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05088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28E23-B363-4442-88CA-0B1CDA865853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425291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05419-1C36-4D3F-9A88-605919B2559B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33449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D3A70-0476-4B70-8B5B-40BF234BB587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151018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74762-28C6-47BA-ACED-33B55FFA6437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526977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alt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701CB-3A2C-456A-B146-970D46CB1DBE}" type="slidenum">
              <a:rPr lang="de-DE" altLang="de-DE" smtClean="0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97457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alt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alt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A4051-AC3B-4F9F-A4D9-B094562A6A6A}" type="slidenum">
              <a:rPr lang="de-DE" altLang="de-DE" smtClean="0"/>
              <a:pPr/>
              <a:t>‹Nr.›</a:t>
            </a:fld>
            <a:endParaRPr lang="de-DE" altLang="de-DE"/>
          </a:p>
        </p:txBody>
      </p:sp>
      <p:pic>
        <p:nvPicPr>
          <p:cNvPr id="7" name="Picture 11" descr="E:\Temp\Signet_neu\JPEG_300dpi\RGB\uni_bwm.jpg">
            <a:extLst>
              <a:ext uri="{FF2B5EF4-FFF2-40B4-BE49-F238E27FC236}">
                <a16:creationId xmlns:a16="http://schemas.microsoft.com/office/drawing/2014/main" id="{22B9A95E-3F0A-4534-9D7A-8F8E0384747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239" y="304802"/>
            <a:ext cx="3684587" cy="70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E:\Temp\Signet_neu\PowerPoint-Folien\Hilfsdateien\Streifen-hoch.jpg">
            <a:extLst>
              <a:ext uri="{FF2B5EF4-FFF2-40B4-BE49-F238E27FC236}">
                <a16:creationId xmlns:a16="http://schemas.microsoft.com/office/drawing/2014/main" id="{99075D77-A41D-4592-B55D-3188A2C6789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360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582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Excel_Worksheet.xlsx"/><Relationship Id="rId4" Type="http://schemas.openxmlformats.org/officeDocument/2006/relationships/hyperlink" Target="Bachelor_Zeitplan.xlsx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13" Type="http://schemas.openxmlformats.org/officeDocument/2006/relationships/diagramLayout" Target="../diagrams/layout7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12" Type="http://schemas.openxmlformats.org/officeDocument/2006/relationships/diagramData" Target="../diagrams/data7.xml"/><Relationship Id="rId2" Type="http://schemas.openxmlformats.org/officeDocument/2006/relationships/diagramData" Target="../diagrams/data5.xml"/><Relationship Id="rId16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5" Type="http://schemas.openxmlformats.org/officeDocument/2006/relationships/diagramColors" Target="../diagrams/colors7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Relationship Id="rId14" Type="http://schemas.openxmlformats.org/officeDocument/2006/relationships/diagramQuickStyle" Target="../diagrams/quickStyle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TOF-Kamera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tereolabs.com/zed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m 3">
            <a:extLst>
              <a:ext uri="{FF2B5EF4-FFF2-40B4-BE49-F238E27FC236}">
                <a16:creationId xmlns:a16="http://schemas.microsoft.com/office/drawing/2014/main" id="{7E406128-6AD7-46B6-91A6-A208742037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5104629"/>
              </p:ext>
            </p:extLst>
          </p:nvPr>
        </p:nvGraphicFramePr>
        <p:xfrm>
          <a:off x="467544" y="1276278"/>
          <a:ext cx="6991350" cy="450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98FEA6-EB33-432A-9C87-64F231A2E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45B9001C-5674-45A3-BAD8-0B61B3A45F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7224087"/>
              </p:ext>
            </p:extLst>
          </p:nvPr>
        </p:nvGraphicFramePr>
        <p:xfrm>
          <a:off x="1965906" y="2996952"/>
          <a:ext cx="5527526" cy="1440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176767A2-20EB-4E4F-AA80-F39A61AC88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6056436"/>
              </p:ext>
            </p:extLst>
          </p:nvPr>
        </p:nvGraphicFramePr>
        <p:xfrm>
          <a:off x="565144" y="2212382"/>
          <a:ext cx="6096000" cy="1008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109E8B37-53DE-4FD4-949B-85BC951584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0670391"/>
              </p:ext>
            </p:extLst>
          </p:nvPr>
        </p:nvGraphicFramePr>
        <p:xfrm>
          <a:off x="467544" y="5358100"/>
          <a:ext cx="6991349" cy="8072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8" name="Geschweifte Klammer rechts 7">
            <a:extLst>
              <a:ext uri="{FF2B5EF4-FFF2-40B4-BE49-F238E27FC236}">
                <a16:creationId xmlns:a16="http://schemas.microsoft.com/office/drawing/2014/main" id="{E8F3F7E9-B186-4491-93FD-B981D3B5EE27}"/>
              </a:ext>
            </a:extLst>
          </p:cNvPr>
          <p:cNvSpPr/>
          <p:nvPr/>
        </p:nvSpPr>
        <p:spPr>
          <a:xfrm>
            <a:off x="7524328" y="2932462"/>
            <a:ext cx="123894" cy="1440160"/>
          </a:xfrm>
          <a:prstGeom prst="rightBrac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BD27413-5FFC-4ABA-8A22-8321AA03AC33}"/>
              </a:ext>
            </a:extLst>
          </p:cNvPr>
          <p:cNvSpPr txBox="1"/>
          <p:nvPr/>
        </p:nvSpPr>
        <p:spPr>
          <a:xfrm>
            <a:off x="7668344" y="3284984"/>
            <a:ext cx="1396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Middleware/Module</a:t>
            </a:r>
          </a:p>
        </p:txBody>
      </p:sp>
    </p:spTree>
    <p:extLst>
      <p:ext uri="{BB962C8B-B14F-4D97-AF65-F5344CB8AC3E}">
        <p14:creationId xmlns:p14="http://schemas.microsoft.com/office/powerpoint/2010/main" val="3367202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41CDD8-1EF4-4D4C-8259-BA6B30A9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Stereokameras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DE65AF-4F50-4217-8AE9-5685247C8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Arten der Tiefenerkennung:</a:t>
            </a:r>
          </a:p>
          <a:p>
            <a:pPr marL="514350" indent="-514350">
              <a:buAutoNum type="arabicPeriod"/>
            </a:pPr>
            <a:r>
              <a:rPr lang="de-DE" dirty="0"/>
              <a:t>Embedded Stereo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de-DE" dirty="0"/>
              <a:t>time-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flight</a:t>
            </a:r>
            <a:r>
              <a:rPr lang="de-DE" dirty="0"/>
              <a:t> (TOF)</a:t>
            </a:r>
          </a:p>
          <a:p>
            <a:pPr marL="514350" indent="-514350">
              <a:buAutoNum type="arabicPeriod"/>
            </a:pPr>
            <a:r>
              <a:rPr lang="de-DE" dirty="0"/>
              <a:t>Infrarotmuster</a:t>
            </a:r>
          </a:p>
        </p:txBody>
      </p:sp>
    </p:spTree>
    <p:extLst>
      <p:ext uri="{BB962C8B-B14F-4D97-AF65-F5344CB8AC3E}">
        <p14:creationId xmlns:p14="http://schemas.microsoft.com/office/powerpoint/2010/main" val="1980592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41CDD8-1EF4-4D4C-8259-BA6B30A9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Stereokameras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DE65AF-4F50-4217-8AE9-5685247C8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Embedded Stereo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5493214-374B-40E9-8C0F-ED2B37F65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2420888"/>
            <a:ext cx="6350000" cy="35687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D18AB61-778E-4B99-822C-FC88A4AAE925}"/>
              </a:ext>
            </a:extLst>
          </p:cNvPr>
          <p:cNvSpPr txBox="1"/>
          <p:nvPr/>
        </p:nvSpPr>
        <p:spPr>
          <a:xfrm>
            <a:off x="1259632" y="5959114"/>
            <a:ext cx="635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Bild : https://rosindustrial.org</a:t>
            </a:r>
          </a:p>
        </p:txBody>
      </p:sp>
    </p:spTree>
    <p:extLst>
      <p:ext uri="{BB962C8B-B14F-4D97-AF65-F5344CB8AC3E}">
        <p14:creationId xmlns:p14="http://schemas.microsoft.com/office/powerpoint/2010/main" val="2691593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41CDD8-1EF4-4D4C-8259-BA6B30A9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Stereokameras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DE65AF-4F50-4217-8AE9-5685247C8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flight</a:t>
            </a:r>
            <a:r>
              <a:rPr lang="de-DE" dirty="0"/>
              <a:t> (TOF)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78138D6-CFBA-4767-B57D-05F430328F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456" y="2348880"/>
            <a:ext cx="5833087" cy="356847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3029E3B-F925-4E17-BD76-540C8638A19C}"/>
              </a:ext>
            </a:extLst>
          </p:cNvPr>
          <p:cNvSpPr txBox="1"/>
          <p:nvPr/>
        </p:nvSpPr>
        <p:spPr>
          <a:xfrm>
            <a:off x="1691680" y="6021288"/>
            <a:ext cx="58326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Bild : https://de.wikipedia.org/wiki/Kinect</a:t>
            </a:r>
          </a:p>
        </p:txBody>
      </p:sp>
    </p:spTree>
    <p:extLst>
      <p:ext uri="{BB962C8B-B14F-4D97-AF65-F5344CB8AC3E}">
        <p14:creationId xmlns:p14="http://schemas.microsoft.com/office/powerpoint/2010/main" val="1730093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41CDD8-1EF4-4D4C-8259-BA6B30A9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Stereokameras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DE65AF-4F50-4217-8AE9-5685247C8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44824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Infrarotmuster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1ABB75A-7F55-43EE-8F62-C90FBD63BE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492896"/>
            <a:ext cx="7886700" cy="272524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ACC54DC-4A69-4594-8076-B9A9CCF6A1F5}"/>
              </a:ext>
            </a:extLst>
          </p:cNvPr>
          <p:cNvSpPr txBox="1"/>
          <p:nvPr/>
        </p:nvSpPr>
        <p:spPr>
          <a:xfrm>
            <a:off x="628650" y="5303772"/>
            <a:ext cx="75437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Bild : https://de.wikipedia.org/wiki/Kinect</a:t>
            </a:r>
          </a:p>
        </p:txBody>
      </p:sp>
    </p:spTree>
    <p:extLst>
      <p:ext uri="{BB962C8B-B14F-4D97-AF65-F5344CB8AC3E}">
        <p14:creationId xmlns:p14="http://schemas.microsoft.com/office/powerpoint/2010/main" val="452583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0150588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1180780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DF1FFC-A6CF-4844-9B70-E6C9CBEB6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de-DE" dirty="0"/>
              <a:t>Hardwarekonzept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B9B3DE6-959B-4333-A61C-AA5B012A5B89}"/>
              </a:ext>
            </a:extLst>
          </p:cNvPr>
          <p:cNvSpPr/>
          <p:nvPr/>
        </p:nvSpPr>
        <p:spPr>
          <a:xfrm>
            <a:off x="1055118" y="2276871"/>
            <a:ext cx="1762372" cy="11521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Kinect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FAAA8BD-A546-4504-AC39-51E0E6675DC0}"/>
              </a:ext>
            </a:extLst>
          </p:cNvPr>
          <p:cNvSpPr/>
          <p:nvPr/>
        </p:nvSpPr>
        <p:spPr>
          <a:xfrm>
            <a:off x="6156176" y="2276871"/>
            <a:ext cx="1762372" cy="11521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PC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425FCDE-9ECE-41C8-99C0-7C2B03C17AA0}"/>
              </a:ext>
            </a:extLst>
          </p:cNvPr>
          <p:cNvSpPr/>
          <p:nvPr/>
        </p:nvSpPr>
        <p:spPr>
          <a:xfrm>
            <a:off x="1055118" y="4525834"/>
            <a:ext cx="1762372" cy="11521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Mikrocontroller-board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AAFD85C-A866-4C0A-B9C8-A6749FA1A64A}"/>
              </a:ext>
            </a:extLst>
          </p:cNvPr>
          <p:cNvSpPr/>
          <p:nvPr/>
        </p:nvSpPr>
        <p:spPr>
          <a:xfrm>
            <a:off x="6156176" y="4525834"/>
            <a:ext cx="1762372" cy="11521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rob_arm_small</a:t>
            </a:r>
            <a:endParaRPr lang="de-DE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C4A78D1B-DDC9-4810-88D3-B5C72F88C0C5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817490" y="2852935"/>
            <a:ext cx="3338686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Verbinder: gewinkelt 15">
            <a:extLst>
              <a:ext uri="{FF2B5EF4-FFF2-40B4-BE49-F238E27FC236}">
                <a16:creationId xmlns:a16="http://schemas.microsoft.com/office/drawing/2014/main" id="{F2D33816-B527-40BA-905B-953D74F26FE3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rot="5400000">
            <a:off x="3938416" y="1426887"/>
            <a:ext cx="1096835" cy="5101058"/>
          </a:xfrm>
          <a:prstGeom prst="bentConnector3">
            <a:avLst>
              <a:gd name="adj1" fmla="val 50000"/>
            </a:avLst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9A045992-C407-4032-80D9-92A99D322BF0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2817490" y="5101898"/>
            <a:ext cx="3338686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4E3DB651-A4B4-4226-B88B-7DDE933CDBFD}"/>
              </a:ext>
            </a:extLst>
          </p:cNvPr>
          <p:cNvSpPr txBox="1"/>
          <p:nvPr/>
        </p:nvSpPr>
        <p:spPr>
          <a:xfrm>
            <a:off x="3586733" y="2482785"/>
            <a:ext cx="1800200" cy="370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USB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F078DB43-D9D7-4398-BDA0-1FF5FFD4DC3B}"/>
              </a:ext>
            </a:extLst>
          </p:cNvPr>
          <p:cNvSpPr txBox="1"/>
          <p:nvPr/>
        </p:nvSpPr>
        <p:spPr>
          <a:xfrm>
            <a:off x="3671900" y="3645032"/>
            <a:ext cx="1800200" cy="37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Ethernet</a:t>
            </a:r>
          </a:p>
        </p:txBody>
      </p: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89540833-1ABB-413F-8C48-F85C7576D6AF}"/>
              </a:ext>
            </a:extLst>
          </p:cNvPr>
          <p:cNvCxnSpPr>
            <a:cxnSpLocks/>
          </p:cNvCxnSpPr>
          <p:nvPr/>
        </p:nvCxnSpPr>
        <p:spPr>
          <a:xfrm flipH="1">
            <a:off x="4359795" y="4986588"/>
            <a:ext cx="256015" cy="23061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1D428E30-47F8-4322-845F-1E5065BB81D5}"/>
              </a:ext>
            </a:extLst>
          </p:cNvPr>
          <p:cNvSpPr txBox="1"/>
          <p:nvPr/>
        </p:nvSpPr>
        <p:spPr>
          <a:xfrm>
            <a:off x="4579862" y="4756405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78817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0801652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3794067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AB42E-4457-4277-9045-AB052F12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Softwarekonzept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2E03C27-DCF9-4219-A7B7-748A510E1E80}"/>
              </a:ext>
            </a:extLst>
          </p:cNvPr>
          <p:cNvSpPr/>
          <p:nvPr/>
        </p:nvSpPr>
        <p:spPr>
          <a:xfrm>
            <a:off x="971600" y="1916832"/>
            <a:ext cx="7632848" cy="41764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74D05B8-9326-4EE0-B4BD-B74B71C6EE0B}"/>
              </a:ext>
            </a:extLst>
          </p:cNvPr>
          <p:cNvSpPr/>
          <p:nvPr/>
        </p:nvSpPr>
        <p:spPr>
          <a:xfrm>
            <a:off x="1187624" y="2168860"/>
            <a:ext cx="7200800" cy="367240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8C23BA2-CADE-4B72-8DE1-61E590617E73}"/>
              </a:ext>
            </a:extLst>
          </p:cNvPr>
          <p:cNvSpPr/>
          <p:nvPr/>
        </p:nvSpPr>
        <p:spPr>
          <a:xfrm>
            <a:off x="1403648" y="2428147"/>
            <a:ext cx="6768752" cy="323310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606FC7E-03F0-4D6A-ACFB-D1BAE31153DD}"/>
              </a:ext>
            </a:extLst>
          </p:cNvPr>
          <p:cNvSpPr/>
          <p:nvPr/>
        </p:nvSpPr>
        <p:spPr>
          <a:xfrm>
            <a:off x="1619672" y="2650850"/>
            <a:ext cx="6336704" cy="275603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1341863-8FE6-4E2A-80D2-AA16D5B8BAB2}"/>
              </a:ext>
            </a:extLst>
          </p:cNvPr>
          <p:cNvSpPr/>
          <p:nvPr/>
        </p:nvSpPr>
        <p:spPr>
          <a:xfrm>
            <a:off x="2245567" y="301874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Openni_launch</a:t>
            </a:r>
            <a:endParaRPr lang="de-DE" sz="1200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0564F2B-A1DD-4DC8-ACE9-B18C6FE1A09B}"/>
              </a:ext>
            </a:extLst>
          </p:cNvPr>
          <p:cNvSpPr/>
          <p:nvPr/>
        </p:nvSpPr>
        <p:spPr>
          <a:xfrm>
            <a:off x="2245567" y="417031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Openni_tracker</a:t>
            </a:r>
            <a:endParaRPr lang="de-DE" sz="12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1573D1D-C10F-413B-A7CD-F65277C6672E}"/>
              </a:ext>
            </a:extLst>
          </p:cNvPr>
          <p:cNvSpPr/>
          <p:nvPr/>
        </p:nvSpPr>
        <p:spPr>
          <a:xfrm>
            <a:off x="4028087" y="417031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gesture_control</a:t>
            </a:r>
            <a:endParaRPr lang="de-DE" sz="1200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0F8301B-0B83-4141-91B6-7A646C3370D7}"/>
              </a:ext>
            </a:extLst>
          </p:cNvPr>
          <p:cNvSpPr/>
          <p:nvPr/>
        </p:nvSpPr>
        <p:spPr>
          <a:xfrm>
            <a:off x="4028087" y="301874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MoveIt</a:t>
            </a:r>
            <a:r>
              <a:rPr lang="de-DE" dirty="0"/>
              <a:t>!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FDAA4D4-5F39-40BA-A107-B157B1F37396}"/>
              </a:ext>
            </a:extLst>
          </p:cNvPr>
          <p:cNvSpPr/>
          <p:nvPr/>
        </p:nvSpPr>
        <p:spPr>
          <a:xfrm>
            <a:off x="5810607" y="3018749"/>
            <a:ext cx="1519874" cy="792088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hw_interface_node</a:t>
            </a:r>
            <a:endParaRPr lang="de-DE" dirty="0"/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7A4E77BB-36B6-4225-9700-5C19975FBEA8}"/>
              </a:ext>
            </a:extLst>
          </p:cNvPr>
          <p:cNvCxnSpPr>
            <a:stCxn id="8" idx="2"/>
            <a:endCxn id="10" idx="0"/>
          </p:cNvCxnSpPr>
          <p:nvPr/>
        </p:nvCxnSpPr>
        <p:spPr>
          <a:xfrm>
            <a:off x="3005504" y="3810837"/>
            <a:ext cx="0" cy="359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8C7C13CA-D278-49D7-B7A6-751AB8399BEE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3765441" y="4566363"/>
            <a:ext cx="2626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F5EAAF7D-E7D3-4FCB-BF7D-20E5816C6870}"/>
              </a:ext>
            </a:extLst>
          </p:cNvPr>
          <p:cNvCxnSpPr>
            <a:stCxn id="11" idx="0"/>
            <a:endCxn id="12" idx="2"/>
          </p:cNvCxnSpPr>
          <p:nvPr/>
        </p:nvCxnSpPr>
        <p:spPr>
          <a:xfrm flipV="1">
            <a:off x="4788024" y="3810837"/>
            <a:ext cx="0" cy="359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C207F57D-A998-4525-8B47-B69991EB9764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5547961" y="3414793"/>
            <a:ext cx="2626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D7C2742B-7716-4326-ABD7-95584A82AC43}"/>
              </a:ext>
            </a:extLst>
          </p:cNvPr>
          <p:cNvSpPr/>
          <p:nvPr/>
        </p:nvSpPr>
        <p:spPr>
          <a:xfrm>
            <a:off x="3042521" y="4698141"/>
            <a:ext cx="648070" cy="198022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/>
              <a:t>NITE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FB081C44-3FDD-41C7-909A-65512ADB8727}"/>
              </a:ext>
            </a:extLst>
          </p:cNvPr>
          <p:cNvSpPr txBox="1"/>
          <p:nvPr/>
        </p:nvSpPr>
        <p:spPr>
          <a:xfrm>
            <a:off x="971464" y="1866890"/>
            <a:ext cx="18178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chemeClr val="bg1"/>
                </a:solidFill>
              </a:rPr>
              <a:t>Windows 10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5B6468A4-14AC-480F-9131-763927F3F060}"/>
              </a:ext>
            </a:extLst>
          </p:cNvPr>
          <p:cNvSpPr txBox="1"/>
          <p:nvPr/>
        </p:nvSpPr>
        <p:spPr>
          <a:xfrm>
            <a:off x="1187624" y="2114874"/>
            <a:ext cx="185489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/>
              <a:t>VmWare</a:t>
            </a:r>
            <a:r>
              <a:rPr lang="de-DE" sz="1600" dirty="0"/>
              <a:t> Player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EA8FBABB-CE78-4B7B-A3B4-423A26330036}"/>
              </a:ext>
            </a:extLst>
          </p:cNvPr>
          <p:cNvSpPr txBox="1"/>
          <p:nvPr/>
        </p:nvSpPr>
        <p:spPr>
          <a:xfrm>
            <a:off x="1403648" y="2365378"/>
            <a:ext cx="21457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Linux Ubuntu 16.04 LTS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FD4BDAF7-401A-480B-9B23-A3D76AFE4016}"/>
              </a:ext>
            </a:extLst>
          </p:cNvPr>
          <p:cNvSpPr txBox="1"/>
          <p:nvPr/>
        </p:nvSpPr>
        <p:spPr>
          <a:xfrm>
            <a:off x="1619672" y="2649946"/>
            <a:ext cx="1713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ROS(</a:t>
            </a:r>
            <a:r>
              <a:rPr lang="de-DE" sz="1600" dirty="0" err="1"/>
              <a:t>Kinetic</a:t>
            </a:r>
            <a:r>
              <a:rPr lang="de-DE" sz="1600" dirty="0"/>
              <a:t> </a:t>
            </a:r>
            <a:r>
              <a:rPr lang="de-DE" sz="1600" dirty="0" err="1"/>
              <a:t>Kame</a:t>
            </a:r>
            <a:r>
              <a:rPr lang="de-DE" sz="1600" dirty="0"/>
              <a:t>)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70731A3A-EDFB-4541-9283-4D1D1E8AD808}"/>
              </a:ext>
            </a:extLst>
          </p:cNvPr>
          <p:cNvSpPr/>
          <p:nvPr/>
        </p:nvSpPr>
        <p:spPr>
          <a:xfrm>
            <a:off x="2771050" y="3566904"/>
            <a:ext cx="932457" cy="15811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 err="1"/>
              <a:t>PrimeSense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1435302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3723843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3760393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B372DD-7169-43E3-8859-1ADF4B7E1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Zeitplan</a:t>
            </a:r>
          </a:p>
        </p:txBody>
      </p:sp>
      <p:graphicFrame>
        <p:nvGraphicFramePr>
          <p:cNvPr id="8" name="Inhaltsplatzhalter 7">
            <a:hlinkClick r:id="rId4" action="ppaction://hlinkfile"/>
            <a:extLst>
              <a:ext uri="{FF2B5EF4-FFF2-40B4-BE49-F238E27FC236}">
                <a16:creationId xmlns:a16="http://schemas.microsoft.com/office/drawing/2014/main" id="{4A3313C3-7F6C-4C23-9F17-4BDEC41D946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0011368"/>
              </p:ext>
            </p:extLst>
          </p:nvPr>
        </p:nvGraphicFramePr>
        <p:xfrm>
          <a:off x="852488" y="1825625"/>
          <a:ext cx="7437437" cy="435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Worksheet" r:id="rId5" imgW="11868258" imgH="6943897" progId="Excel.Sheet.12">
                  <p:embed/>
                </p:oleObj>
              </mc:Choice>
              <mc:Fallback>
                <p:oleObj name="Worksheet" r:id="rId5" imgW="11868258" imgH="694389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2488" y="1825625"/>
                        <a:ext cx="7437437" cy="4351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6318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BC661A70-6D7F-4C1D-A528-04F14FF5FC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8580522"/>
              </p:ext>
            </p:extLst>
          </p:nvPr>
        </p:nvGraphicFramePr>
        <p:xfrm>
          <a:off x="565144" y="2212382"/>
          <a:ext cx="6096000" cy="1008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3" name="Diagramm 12">
            <a:extLst>
              <a:ext uri="{FF2B5EF4-FFF2-40B4-BE49-F238E27FC236}">
                <a16:creationId xmlns:a16="http://schemas.microsoft.com/office/drawing/2014/main" id="{D987D578-2F42-4FD5-92AF-742B6617E2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4954804"/>
              </p:ext>
            </p:extLst>
          </p:nvPr>
        </p:nvGraphicFramePr>
        <p:xfrm>
          <a:off x="1076325" y="1519293"/>
          <a:ext cx="6991350" cy="42364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4" name="Diagramm 13">
            <a:extLst>
              <a:ext uri="{FF2B5EF4-FFF2-40B4-BE49-F238E27FC236}">
                <a16:creationId xmlns:a16="http://schemas.microsoft.com/office/drawing/2014/main" id="{8D160C9B-5518-4D07-A718-7421D8D2E7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5473814"/>
              </p:ext>
            </p:extLst>
          </p:nvPr>
        </p:nvGraphicFramePr>
        <p:xfrm>
          <a:off x="1076324" y="5568938"/>
          <a:ext cx="6991349" cy="8123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125440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BECC9-D47D-4F0F-BDDB-0A15A9770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3246828-69A4-46A1-8FBA-3B7D8BC9F9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142085"/>
            <a:ext cx="7620000" cy="428625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449E3E-56A6-4D15-96E8-5AF06699F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079" y="3140968"/>
            <a:ext cx="7886700" cy="4351338"/>
          </a:xfrm>
        </p:spPr>
        <p:txBody>
          <a:bodyPr/>
          <a:lstStyle/>
          <a:p>
            <a:pPr algn="ctr"/>
            <a:endParaRPr lang="de-DE" dirty="0"/>
          </a:p>
          <a:p>
            <a:pPr algn="ctr"/>
            <a:endParaRPr lang="de-DE" dirty="0"/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sz="6000" dirty="0">
                <a:solidFill>
                  <a:srgbClr val="0070C0"/>
                </a:solidFill>
              </a:rPr>
              <a:t>Fragen ?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7606130-A16B-403F-A3EB-448D4C66C945}"/>
              </a:ext>
            </a:extLst>
          </p:cNvPr>
          <p:cNvSpPr txBox="1"/>
          <p:nvPr/>
        </p:nvSpPr>
        <p:spPr>
          <a:xfrm>
            <a:off x="728221" y="6428335"/>
            <a:ext cx="5499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Bild : https://windowsunited.de/</a:t>
            </a:r>
          </a:p>
        </p:txBody>
      </p:sp>
    </p:spTree>
    <p:extLst>
      <p:ext uri="{BB962C8B-B14F-4D97-AF65-F5344CB8AC3E}">
        <p14:creationId xmlns:p14="http://schemas.microsoft.com/office/powerpoint/2010/main" val="1698896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E782F4-7D8A-4E23-A78C-2C172646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Literatur und 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0DA323-2E8B-45E3-B6E8-079BE6C49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Christian Blank : Generierung von Tiefenbildern mittels Stereoskopie, Hamburg, HAW Hamburg, Bachelorarbeit 2013</a:t>
            </a:r>
          </a:p>
          <a:p>
            <a:r>
              <a:rPr lang="de-DE" sz="1600" dirty="0"/>
              <a:t>Christian Waldner : Entwicklung der Steuerung eines Roboterarms mit ROS, </a:t>
            </a:r>
            <a:r>
              <a:rPr lang="de-DE" sz="1600" dirty="0" err="1"/>
              <a:t>Neubiberg</a:t>
            </a:r>
            <a:r>
              <a:rPr lang="de-DE" sz="1600" dirty="0"/>
              <a:t>, </a:t>
            </a:r>
            <a:r>
              <a:rPr lang="de-DE" sz="1600" dirty="0" err="1"/>
              <a:t>UniBwM</a:t>
            </a:r>
            <a:r>
              <a:rPr lang="de-DE" sz="1600" dirty="0"/>
              <a:t>, Bachelorarbeit 2018</a:t>
            </a:r>
          </a:p>
          <a:p>
            <a:r>
              <a:rPr lang="de-DE" sz="1600" dirty="0">
                <a:hlinkClick r:id="rId3"/>
              </a:rPr>
              <a:t>https://de.wikipedia.org/wiki/TOF-Kamera</a:t>
            </a:r>
            <a:r>
              <a:rPr lang="de-DE" sz="1600" dirty="0"/>
              <a:t> (25.02.19 20:38)</a:t>
            </a:r>
          </a:p>
          <a:p>
            <a:r>
              <a:rPr lang="de-DE" sz="1600" dirty="0">
                <a:hlinkClick r:id="rId4"/>
              </a:rPr>
              <a:t>https://www.stereolabs.com/zed/</a:t>
            </a:r>
            <a:r>
              <a:rPr lang="de-DE" sz="1600" dirty="0"/>
              <a:t> (25.02.19 20:13)</a:t>
            </a:r>
          </a:p>
          <a:p>
            <a:r>
              <a:rPr lang="de-DE" sz="1600" dirty="0"/>
              <a:t>http://www.ros.org/</a:t>
            </a:r>
          </a:p>
          <a:p>
            <a:endParaRPr lang="de-DE" sz="1600" dirty="0"/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4627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50D30-B496-4CFF-AE56-05A0EB9F2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98FEA6-EB33-432A-9C87-64F231A2E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9558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ext Box 4">
            <a:extLst>
              <a:ext uri="{FF2B5EF4-FFF2-40B4-BE49-F238E27FC236}">
                <a16:creationId xmlns:a16="http://schemas.microsoft.com/office/drawing/2014/main" id="{B51FAB6F-B618-4994-A1DA-22C0065043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2743201"/>
            <a:ext cx="4614863" cy="1708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rgbClr val="FF6600"/>
              </a:buClr>
              <a:buFont typeface="Wingdings" panose="05000000000000000000" pitchFamily="2" charset="2"/>
              <a:buNone/>
            </a:pPr>
            <a:r>
              <a:rPr lang="de-DE" altLang="de-DE" sz="2100" b="1" dirty="0">
                <a:latin typeface="Arial" panose="020B0604020202020204" pitchFamily="34" charset="0"/>
              </a:rPr>
              <a:t>Oliver Bosin</a:t>
            </a:r>
          </a:p>
          <a:p>
            <a:pPr>
              <a:spcBef>
                <a:spcPct val="50000"/>
              </a:spcBef>
              <a:buClr>
                <a:srgbClr val="FF6600"/>
              </a:buClr>
              <a:buFont typeface="Wingdings" panose="05000000000000000000" pitchFamily="2" charset="2"/>
              <a:buNone/>
            </a:pPr>
            <a:r>
              <a:rPr lang="de-DE" altLang="de-DE" sz="2100" b="1" dirty="0">
                <a:latin typeface="Arial" panose="020B0604020202020204" pitchFamily="34" charset="0"/>
              </a:rPr>
              <a:t>Konzept zur Gestensteuerung mit Stereokameras unter ROS</a:t>
            </a:r>
          </a:p>
          <a:p>
            <a:pPr>
              <a:spcBef>
                <a:spcPct val="50000"/>
              </a:spcBef>
              <a:buClr>
                <a:srgbClr val="FF6600"/>
              </a:buClr>
              <a:buFont typeface="Wingdings" panose="05000000000000000000" pitchFamily="2" charset="2"/>
              <a:buNone/>
            </a:pPr>
            <a:endParaRPr lang="de-DE" altLang="de-DE" sz="2100" b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E17295-A6B2-4EA8-81FC-1CC4E1398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FDCF08-0790-4D6E-80A8-D5498C5F4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1.  Aufgabenstellung</a:t>
            </a:r>
          </a:p>
          <a:p>
            <a:pPr marL="0" indent="0">
              <a:buNone/>
            </a:pPr>
            <a:r>
              <a:rPr lang="de-DE" dirty="0"/>
              <a:t>2.  Zielsetzung</a:t>
            </a:r>
          </a:p>
          <a:p>
            <a:pPr marL="385763" indent="-385763">
              <a:buAutoNum type="arabicPeriod" startAt="3"/>
            </a:pPr>
            <a:r>
              <a:rPr lang="de-DE" dirty="0"/>
              <a:t>Projektaufbau</a:t>
            </a:r>
          </a:p>
          <a:p>
            <a:pPr marL="385763" indent="-385763">
              <a:buAutoNum type="arabicPeriod" startAt="3"/>
            </a:pPr>
            <a:r>
              <a:rPr lang="de-DE" dirty="0"/>
              <a:t>Zeitplan</a:t>
            </a:r>
          </a:p>
          <a:p>
            <a:pPr marL="385763" indent="-385763">
              <a:buAutoNum type="arabicPeriod" startAt="3"/>
            </a:pPr>
            <a:r>
              <a:rPr lang="de-DE" dirty="0"/>
              <a:t>Literatur und Quellen</a:t>
            </a:r>
          </a:p>
        </p:txBody>
      </p:sp>
    </p:spTree>
    <p:extLst>
      <p:ext uri="{BB962C8B-B14F-4D97-AF65-F5344CB8AC3E}">
        <p14:creationId xmlns:p14="http://schemas.microsoft.com/office/powerpoint/2010/main" val="2990007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C0522B-6754-4623-B3D3-D6230450A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Aufgabenstellung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0E97F36-7758-4C76-80D4-499DE999A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441" y="1556792"/>
            <a:ext cx="4741118" cy="3445212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4373165-0611-4548-BFC0-782A51001213}"/>
              </a:ext>
            </a:extLst>
          </p:cNvPr>
          <p:cNvSpPr txBox="1"/>
          <p:nvPr/>
        </p:nvSpPr>
        <p:spPr>
          <a:xfrm>
            <a:off x="2123728" y="5002004"/>
            <a:ext cx="52565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Bild : Fraunhofer HHI </a:t>
            </a:r>
          </a:p>
        </p:txBody>
      </p:sp>
    </p:spTree>
    <p:extLst>
      <p:ext uri="{BB962C8B-B14F-4D97-AF65-F5344CB8AC3E}">
        <p14:creationId xmlns:p14="http://schemas.microsoft.com/office/powerpoint/2010/main" val="4011398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440BE2-58CE-4A5E-8006-37C6BF894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Zielsetzung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4F1203-4E8D-439A-9802-0475536F1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7172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de-DE" sz="2400" dirty="0"/>
              <a:t>Zugriff auf Bilddaten einer Stereokamera ermöglichen</a:t>
            </a:r>
          </a:p>
          <a:p>
            <a:pPr marL="457200" indent="-457200">
              <a:buAutoNum type="arabicPeriod"/>
            </a:pPr>
            <a:endParaRPr lang="de-DE" sz="2400" dirty="0"/>
          </a:p>
          <a:p>
            <a:pPr marL="457200" indent="-457200">
              <a:buAutoNum type="arabicPeriod"/>
            </a:pPr>
            <a:r>
              <a:rPr lang="de-DE" sz="2400" dirty="0"/>
              <a:t>Tracking vom menschlichen Skelett ermöglichen</a:t>
            </a:r>
          </a:p>
          <a:p>
            <a:pPr marL="457200" indent="-457200">
              <a:buAutoNum type="arabicPeriod"/>
            </a:pPr>
            <a:endParaRPr lang="de-DE" sz="2400" dirty="0"/>
          </a:p>
          <a:p>
            <a:pPr marL="457200" indent="-457200">
              <a:buAutoNum type="arabicPeriod"/>
            </a:pPr>
            <a:r>
              <a:rPr lang="de-DE" sz="2400" dirty="0"/>
              <a:t>Verarbeitung der Positionsdaten des Skeletts</a:t>
            </a:r>
          </a:p>
          <a:p>
            <a:pPr marL="457200" indent="-457200">
              <a:buAutoNum type="arabicPeriod"/>
            </a:pPr>
            <a:endParaRPr lang="de-DE" sz="2400" dirty="0"/>
          </a:p>
          <a:p>
            <a:pPr marL="457200" indent="-457200">
              <a:buAutoNum type="arabicPeriod"/>
            </a:pPr>
            <a:r>
              <a:rPr lang="de-DE" sz="2400" dirty="0"/>
              <a:t>Steueranweisungen für den Roboterarm „</a:t>
            </a:r>
            <a:r>
              <a:rPr lang="de-DE" sz="2400" dirty="0" err="1"/>
              <a:t>rob_arm_small</a:t>
            </a:r>
            <a:r>
              <a:rPr lang="de-DE" sz="2400" dirty="0"/>
              <a:t>“ aus den verarbeiteten Positionsdaten generieren</a:t>
            </a:r>
          </a:p>
          <a:p>
            <a:pPr marL="457200" indent="-457200">
              <a:buAutoNum type="arabicPeriod"/>
            </a:pPr>
            <a:endParaRPr lang="de-DE" sz="2400" dirty="0"/>
          </a:p>
          <a:p>
            <a:pPr marL="457200" indent="-457200">
              <a:buAutoNum type="arabicPeriod"/>
            </a:pPr>
            <a:r>
              <a:rPr lang="de-DE" sz="2400" dirty="0"/>
              <a:t>Steueranweisungen an den Roboterarm „</a:t>
            </a:r>
            <a:r>
              <a:rPr lang="de-DE" sz="2400" dirty="0" err="1"/>
              <a:t>rob_arm_small</a:t>
            </a:r>
            <a:r>
              <a:rPr lang="de-DE" sz="2400" dirty="0"/>
              <a:t>“ übertragen und diesen erfolgreich steuern</a:t>
            </a:r>
          </a:p>
        </p:txBody>
      </p:sp>
    </p:spTree>
    <p:extLst>
      <p:ext uri="{BB962C8B-B14F-4D97-AF65-F5344CB8AC3E}">
        <p14:creationId xmlns:p14="http://schemas.microsoft.com/office/powerpoint/2010/main" val="3067688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F50D30-B496-4CFF-AE56-05A0EB9F2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Projektaufbau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98FEA6-EB33-432A-9C87-64F231A2E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6328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8612429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4201425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CDF7B4E5-8D47-4A52-BF3B-E50B63BCA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2888414"/>
              </p:ext>
            </p:extLst>
          </p:nvPr>
        </p:nvGraphicFramePr>
        <p:xfrm>
          <a:off x="1512000" y="2268000"/>
          <a:ext cx="6205849" cy="3477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el 2">
            <a:extLst>
              <a:ext uri="{FF2B5EF4-FFF2-40B4-BE49-F238E27FC236}">
                <a16:creationId xmlns:a16="http://schemas.microsoft.com/office/drawing/2014/main" id="{1F77BDB9-3C7F-42B4-9C1A-56BD925F7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60" y="476672"/>
            <a:ext cx="8280920" cy="1152128"/>
          </a:xfrm>
        </p:spPr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3059644554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1500</Words>
  <Application>Microsoft Office PowerPoint</Application>
  <PresentationFormat>Bildschirmpräsentation (4:3)</PresentationFormat>
  <Paragraphs>306</Paragraphs>
  <Slides>22</Slides>
  <Notes>21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Standarddesign</vt:lpstr>
      <vt:lpstr>Worksheet</vt:lpstr>
      <vt:lpstr>PowerPoint-Präsentation</vt:lpstr>
      <vt:lpstr>PowerPoint-Präsentation</vt:lpstr>
      <vt:lpstr>PowerPoint-Präsentation</vt:lpstr>
      <vt:lpstr>Gliederung</vt:lpstr>
      <vt:lpstr>Aufgabenstellung</vt:lpstr>
      <vt:lpstr>Zielsetzung</vt:lpstr>
      <vt:lpstr>Projektaufbau</vt:lpstr>
      <vt:lpstr>Projektstrukturplan</vt:lpstr>
      <vt:lpstr>Projektstrukturplan</vt:lpstr>
      <vt:lpstr>Stereokameras</vt:lpstr>
      <vt:lpstr>Stereokameras</vt:lpstr>
      <vt:lpstr>Stereokameras</vt:lpstr>
      <vt:lpstr>Stereokameras</vt:lpstr>
      <vt:lpstr>Projektstrukturplan</vt:lpstr>
      <vt:lpstr>Hardwarekonzept</vt:lpstr>
      <vt:lpstr>Projektstrukturplan</vt:lpstr>
      <vt:lpstr>Softwarekonzept</vt:lpstr>
      <vt:lpstr>Projektstrukturplan</vt:lpstr>
      <vt:lpstr>Zeitplan</vt:lpstr>
      <vt:lpstr>PowerPoint-Präsentation</vt:lpstr>
      <vt:lpstr>Literatur und Quellen</vt:lpstr>
      <vt:lpstr>PowerPoint-Präsentation</vt:lpstr>
    </vt:vector>
  </TitlesOfParts>
  <Company>Universität der Bundeswehr München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r31dzoe</dc:creator>
  <cp:lastModifiedBy>Olli Bosin</cp:lastModifiedBy>
  <cp:revision>211</cp:revision>
  <dcterms:created xsi:type="dcterms:W3CDTF">2005-05-20T10:20:22Z</dcterms:created>
  <dcterms:modified xsi:type="dcterms:W3CDTF">2019-05-17T21:24:29Z</dcterms:modified>
</cp:coreProperties>
</file>

<file path=docProps/thumbnail.jpeg>
</file>